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4"/>
    <p:sldMasterId id="2147483683" r:id="rId5"/>
    <p:sldMasterId id="2147483688" r:id="rId6"/>
    <p:sldMasterId id="2147483648" r:id="rId7"/>
    <p:sldMasterId id="2147483669" r:id="rId8"/>
    <p:sldMasterId id="2147483698" r:id="rId9"/>
  </p:sldMasterIdLst>
  <p:notesMasterIdLst>
    <p:notesMasterId r:id="rId22"/>
  </p:notesMasterIdLst>
  <p:handoutMasterIdLst>
    <p:handoutMasterId r:id="rId23"/>
  </p:handoutMasterIdLst>
  <p:sldIdLst>
    <p:sldId id="371" r:id="rId10"/>
    <p:sldId id="382" r:id="rId11"/>
    <p:sldId id="381" r:id="rId12"/>
    <p:sldId id="376" r:id="rId13"/>
    <p:sldId id="377" r:id="rId14"/>
    <p:sldId id="378" r:id="rId15"/>
    <p:sldId id="384" r:id="rId16"/>
    <p:sldId id="372" r:id="rId17"/>
    <p:sldId id="379" r:id="rId18"/>
    <p:sldId id="375" r:id="rId19"/>
    <p:sldId id="385" r:id="rId20"/>
    <p:sldId id="3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01E6D7-868E-BB44-92C6-E951A97456E1}">
          <p14:sldIdLst>
            <p14:sldId id="371"/>
            <p14:sldId id="382"/>
            <p14:sldId id="381"/>
            <p14:sldId id="376"/>
            <p14:sldId id="377"/>
            <p14:sldId id="378"/>
            <p14:sldId id="384"/>
            <p14:sldId id="372"/>
            <p14:sldId id="379"/>
            <p14:sldId id="375"/>
            <p14:sldId id="385"/>
            <p14:sldId id="383"/>
          </p14:sldIdLst>
        </p14:section>
      </p14:sectionLst>
    </p:ext>
    <p:ext uri="{EFAFB233-063F-42B5-8137-9DF3F51BA10A}">
      <p15:sldGuideLst xmlns:p15="http://schemas.microsoft.com/office/powerpoint/2012/main">
        <p15:guide id="1" orient="horz" pos="280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in Ngo" initials="RN" lastIdx="1" clrIdx="0">
    <p:extLst>
      <p:ext uri="{19B8F6BF-5375-455C-9EA6-DF929625EA0E}">
        <p15:presenceInfo xmlns:p15="http://schemas.microsoft.com/office/powerpoint/2012/main" userId="Robin Ngo" providerId="None"/>
      </p:ext>
    </p:extLst>
  </p:cmAuthor>
  <p:cmAuthor id="2" name="Stoney, Ashley" initials="SA" lastIdx="2" clrIdx="1">
    <p:extLst>
      <p:ext uri="{19B8F6BF-5375-455C-9EA6-DF929625EA0E}">
        <p15:presenceInfo xmlns:p15="http://schemas.microsoft.com/office/powerpoint/2012/main" userId="S::q2uaqs@fanniemae.com::06300185-c746-4216-9525-09a5b6c137f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22B20"/>
    <a:srgbClr val="981B1E"/>
    <a:srgbClr val="FFD040"/>
    <a:srgbClr val="DCF4E5"/>
    <a:srgbClr val="226231"/>
    <a:srgbClr val="136719"/>
    <a:srgbClr val="F7DAD7"/>
    <a:srgbClr val="000F2A"/>
    <a:srgbClr val="CBF5CE"/>
    <a:srgbClr val="23B8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4" autoAdjust="0"/>
    <p:restoredTop sz="96327"/>
  </p:normalViewPr>
  <p:slideViewPr>
    <p:cSldViewPr snapToGrid="0" showGuides="1">
      <p:cViewPr varScale="1">
        <p:scale>
          <a:sx n="93" d="100"/>
          <a:sy n="93" d="100"/>
        </p:scale>
        <p:origin x="420" y="90"/>
      </p:cViewPr>
      <p:guideLst>
        <p:guide orient="horz" pos="2808"/>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FF2347-0425-8F4B-909D-87A052FFF4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7297795-15E1-7A49-9AE5-36597284E3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6E1FA5-0E4F-994D-8D73-FC28FE22D9F8}" type="datetimeFigureOut">
              <a:rPr lang="en-US"/>
              <a:t>10/1/2020</a:t>
            </a:fld>
            <a:endParaRPr lang="en-US"/>
          </a:p>
        </p:txBody>
      </p:sp>
      <p:sp>
        <p:nvSpPr>
          <p:cNvPr id="4" name="Footer Placeholder 3">
            <a:extLst>
              <a:ext uri="{FF2B5EF4-FFF2-40B4-BE49-F238E27FC236}">
                <a16:creationId xmlns:a16="http://schemas.microsoft.com/office/drawing/2014/main" id="{8023DEFB-7CB9-E440-88DD-4D6B25533B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836838-55C2-3448-9D46-FFEB9EB2E12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CD24EF-21A9-7842-9AE8-58308182BFE9}" type="slidenum">
              <a:rPr/>
              <a:t>‹#›</a:t>
            </a:fld>
            <a:endParaRPr lang="en-US"/>
          </a:p>
        </p:txBody>
      </p:sp>
    </p:spTree>
    <p:extLst>
      <p:ext uri="{BB962C8B-B14F-4D97-AF65-F5344CB8AC3E}">
        <p14:creationId xmlns:p14="http://schemas.microsoft.com/office/powerpoint/2010/main" val="1093279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452C0-A026-AA46-845F-CE6619FE831F}" type="datetimeFigureOut">
              <a:rPr lang="en-US"/>
              <a:t>10/1/2020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74B2A6-F6C9-444A-941E-7EAEBD44C003}" type="slidenum">
              <a:rPr/>
              <a:t>‹#›</a:t>
            </a:fld>
            <a:endParaRPr lang="en-US"/>
          </a:p>
        </p:txBody>
      </p:sp>
    </p:spTree>
    <p:extLst>
      <p:ext uri="{BB962C8B-B14F-4D97-AF65-F5344CB8AC3E}">
        <p14:creationId xmlns:p14="http://schemas.microsoft.com/office/powerpoint/2010/main" val="3426377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emf"/><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4.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14.sv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14.svg"/><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4.sv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14.sv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commons.wikimedia.org/wiki/File:Mandatory_road_sign_stop.svg" TargetMode="Externa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emf"/><Relationship Id="rId1" Type="http://schemas.openxmlformats.org/officeDocument/2006/relationships/slideMaster" Target="../slideMasters/slideMaster3.xml"/><Relationship Id="rId4" Type="http://schemas.openxmlformats.org/officeDocument/2006/relationships/image" Target="../media/image40.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6.xml"/><Relationship Id="rId5" Type="http://schemas.openxmlformats.org/officeDocument/2006/relationships/image" Target="../media/image46.svg"/><Relationship Id="rId4" Type="http://schemas.openxmlformats.org/officeDocument/2006/relationships/image" Target="../media/image4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E4C314D-C3E8-E444-8E16-2705EE59C167}"/>
              </a:ext>
            </a:extLst>
          </p:cNvPr>
          <p:cNvSpPr txBox="1"/>
          <p:nvPr userDrawn="1"/>
        </p:nvSpPr>
        <p:spPr>
          <a:xfrm>
            <a:off x="914401" y="951906"/>
            <a:ext cx="9448800" cy="1329595"/>
          </a:xfrm>
          <a:prstGeom prst="rect">
            <a:avLst/>
          </a:prstGeom>
          <a:noFill/>
        </p:spPr>
        <p:txBody>
          <a:bodyPr wrap="square" lIns="0" tIns="0" rIns="0" bIns="0" rtlCol="0">
            <a:spAutoFit/>
          </a:bodyPr>
          <a:lstStyle/>
          <a:p>
            <a:pPr marL="0" marR="0" indent="0" algn="l" defTabSz="914400" rtl="0" eaLnBrk="1" fontAlgn="auto" latinLnBrk="0" hangingPunct="1">
              <a:lnSpc>
                <a:spcPct val="90000"/>
              </a:lnSpc>
              <a:spcBef>
                <a:spcPts val="0"/>
              </a:spcBef>
              <a:spcAft>
                <a:spcPts val="1200"/>
              </a:spcAft>
              <a:buClrTx/>
              <a:buSzTx/>
              <a:buFontTx/>
              <a:buNone/>
              <a:tabLst/>
              <a:defRPr/>
            </a:pPr>
            <a:r>
              <a:rPr kumimoji="0" lang="en-US" sz="4800" b="1" i="0" u="none" strike="noStrike" kern="1200" cap="none" spc="-200" normalizeH="0" baseline="0" noProof="0" dirty="0">
                <a:ln>
                  <a:noFill/>
                </a:ln>
                <a:solidFill>
                  <a:srgbClr val="05304D"/>
                </a:solidFill>
                <a:effectLst/>
                <a:uLnTx/>
                <a:uFillTx/>
                <a:latin typeface="+mn-lt"/>
                <a:ea typeface="+mj-ea"/>
                <a:cs typeface="+mj-cs"/>
              </a:rPr>
              <a:t>Welcome to the Fannie Mae external PowerPoint template</a:t>
            </a:r>
            <a:endParaRPr lang="en-US"/>
          </a:p>
        </p:txBody>
      </p:sp>
      <p:sp>
        <p:nvSpPr>
          <p:cNvPr id="15" name="Rectangle 14">
            <a:extLst>
              <a:ext uri="{FF2B5EF4-FFF2-40B4-BE49-F238E27FC236}">
                <a16:creationId xmlns:a16="http://schemas.microsoft.com/office/drawing/2014/main" id="{053BBC6E-DD93-AE40-ACDD-5610B981EFCD}"/>
              </a:ext>
            </a:extLst>
          </p:cNvPr>
          <p:cNvSpPr/>
          <p:nvPr userDrawn="1"/>
        </p:nvSpPr>
        <p:spPr>
          <a:xfrm>
            <a:off x="914399" y="2501153"/>
            <a:ext cx="10653311" cy="2908489"/>
          </a:xfrm>
          <a:prstGeom prst="rect">
            <a:avLst/>
          </a:prstGeom>
        </p:spPr>
        <p:txBody>
          <a:bodyPr wrap="square">
            <a:spAutoFit/>
          </a:bodyPr>
          <a:lstStyle/>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2000" b="0" i="0" u="none" strike="noStrike" kern="1200" cap="none" spc="-20" normalizeH="0" baseline="0" noProof="0" dirty="0">
                <a:ln>
                  <a:noFill/>
                </a:ln>
                <a:solidFill>
                  <a:srgbClr val="000F2B"/>
                </a:solidFill>
                <a:effectLst/>
                <a:uLnTx/>
                <a:uFillTx/>
                <a:latin typeface="+mn-lt"/>
                <a:ea typeface="+mn-ea"/>
                <a:cs typeface="+mn-cs"/>
              </a:rPr>
              <a:t>This template has everything you need to build your next great PowerPoint presentation. The following slides are pre-designed to give you a starting point or inspiration to create your own layout. </a:t>
            </a:r>
          </a:p>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2000" b="0" i="0" u="none" strike="noStrike" kern="1200" cap="none" spc="-20" normalizeH="0" baseline="0" noProof="0" dirty="0">
                <a:ln>
                  <a:noFill/>
                </a:ln>
                <a:solidFill>
                  <a:srgbClr val="000F2B"/>
                </a:solidFill>
                <a:effectLst/>
                <a:uLnTx/>
                <a:uFillTx/>
                <a:latin typeface="+mn-lt"/>
                <a:ea typeface="+mn-ea"/>
                <a:cs typeface="+mn-cs"/>
              </a:rPr>
              <a:t>You can add a blank slide by using the </a:t>
            </a:r>
            <a:r>
              <a:rPr kumimoji="0" lang="en-US" sz="2000" b="1" i="0" u="none" strike="noStrike" kern="1200" cap="none" spc="-20" normalizeH="0" baseline="0" noProof="0" dirty="0">
                <a:ln>
                  <a:noFill/>
                </a:ln>
                <a:solidFill>
                  <a:srgbClr val="000F2B"/>
                </a:solidFill>
                <a:effectLst/>
                <a:uLnTx/>
                <a:uFillTx/>
                <a:latin typeface="+mn-lt"/>
                <a:ea typeface="+mn-ea"/>
                <a:cs typeface="+mn-cs"/>
              </a:rPr>
              <a:t>New Slide </a:t>
            </a:r>
            <a:r>
              <a:rPr kumimoji="0" lang="en-US" sz="2000" b="0" i="0" u="none" strike="noStrike" kern="1200" cap="none" spc="-20" normalizeH="0" baseline="0" noProof="0" dirty="0">
                <a:ln>
                  <a:noFill/>
                </a:ln>
                <a:solidFill>
                  <a:srgbClr val="000F2B"/>
                </a:solidFill>
                <a:effectLst/>
                <a:uLnTx/>
                <a:uFillTx/>
                <a:latin typeface="+mn-lt"/>
                <a:ea typeface="+mn-ea"/>
                <a:cs typeface="+mn-cs"/>
              </a:rPr>
              <a:t>button on the toolbar. </a:t>
            </a:r>
            <a:br>
              <a:rPr kumimoji="0" lang="en-US" sz="2000" b="0" i="0" u="none" strike="noStrike" kern="1200" cap="none" spc="-20" normalizeH="0" baseline="0" noProof="0" dirty="0">
                <a:ln>
                  <a:noFill/>
                </a:ln>
                <a:solidFill>
                  <a:srgbClr val="000F2B"/>
                </a:solidFill>
                <a:effectLst/>
                <a:uLnTx/>
                <a:uFillTx/>
                <a:latin typeface="+mn-lt"/>
                <a:ea typeface="+mn-ea"/>
                <a:cs typeface="+mn-cs"/>
              </a:rPr>
            </a:br>
            <a:r>
              <a:rPr kumimoji="0" lang="en-US" sz="2000" b="0" i="0" u="none" strike="noStrike" kern="1200" cap="none" spc="-20" normalizeH="0" baseline="0" noProof="0" dirty="0">
                <a:ln>
                  <a:noFill/>
                </a:ln>
                <a:solidFill>
                  <a:srgbClr val="000F2B"/>
                </a:solidFill>
                <a:effectLst/>
                <a:uLnTx/>
                <a:uFillTx/>
                <a:latin typeface="+mn-lt"/>
                <a:ea typeface="+mn-ea"/>
                <a:cs typeface="+mn-cs"/>
              </a:rPr>
              <a:t>Slide layouts are organized by function to help you pick the best layout.</a:t>
            </a:r>
          </a:p>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2000" b="0" i="0" u="none" strike="noStrike" kern="1200" cap="none" spc="-20" normalizeH="0" baseline="0" noProof="0" dirty="0">
                <a:ln>
                  <a:noFill/>
                </a:ln>
                <a:solidFill>
                  <a:srgbClr val="000F2B"/>
                </a:solidFill>
                <a:effectLst/>
                <a:uLnTx/>
                <a:uFillTx/>
                <a:latin typeface="+mn-lt"/>
                <a:ea typeface="+mn-ea"/>
                <a:cs typeface="+mn-cs"/>
              </a:rPr>
              <a:t>Need help? Check out the built-in tips and instructions slides.</a:t>
            </a:r>
          </a:p>
          <a:p>
            <a:pPr marL="0" marR="0" lvl="0" indent="0" algn="l" defTabSz="914400" rtl="0" eaLnBrk="1" fontAlgn="auto" latinLnBrk="0" hangingPunct="1">
              <a:lnSpc>
                <a:spcPct val="90000"/>
              </a:lnSpc>
              <a:spcBef>
                <a:spcPts val="3000"/>
              </a:spcBef>
              <a:spcAft>
                <a:spcPts val="0"/>
              </a:spcAft>
              <a:buClrTx/>
              <a:buSzTx/>
              <a:buFont typeface="Arial" panose="020B0604020202020204" pitchFamily="34" charset="0"/>
              <a:buNone/>
              <a:tabLst/>
              <a:defRPr/>
            </a:pPr>
            <a:r>
              <a:rPr kumimoji="0" lang="en-US" sz="2000" b="1" i="0" u="none" strike="noStrike" kern="1200" cap="none" spc="-20" normalizeH="0" baseline="0" noProof="0" dirty="0">
                <a:ln>
                  <a:noFill/>
                </a:ln>
                <a:solidFill>
                  <a:srgbClr val="000F2B"/>
                </a:solidFill>
                <a:effectLst/>
                <a:uLnTx/>
                <a:uFillTx/>
                <a:latin typeface="+mn-lt"/>
                <a:ea typeface="+mn-ea"/>
                <a:cs typeface="+mn-cs"/>
              </a:rPr>
              <a:t>Reminder: This template is for external use only. </a:t>
            </a:r>
          </a:p>
        </p:txBody>
      </p:sp>
    </p:spTree>
    <p:extLst>
      <p:ext uri="{BB962C8B-B14F-4D97-AF65-F5344CB8AC3E}">
        <p14:creationId xmlns:p14="http://schemas.microsoft.com/office/powerpoint/2010/main" val="707433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3C2352D-98BB-6F40-8FE0-7ADDF7FC1F37}"/>
              </a:ext>
            </a:extLst>
          </p:cNvPr>
          <p:cNvSpPr>
            <a:spLocks noGrp="1"/>
          </p:cNvSpPr>
          <p:nvPr>
            <p:ph type="pic" sz="quarter" idx="12"/>
          </p:nvPr>
        </p:nvSpPr>
        <p:spPr>
          <a:xfrm>
            <a:off x="914400" y="0"/>
            <a:ext cx="4953000" cy="6858000"/>
          </a:xfrm>
          <a:solidFill>
            <a:schemeClr val="bg2"/>
          </a:solidFill>
        </p:spPr>
        <p:txBody>
          <a:bodyPr/>
          <a:lstStyle/>
          <a:p>
            <a:endParaRPr lang="en-US"/>
          </a:p>
        </p:txBody>
      </p:sp>
      <p:sp>
        <p:nvSpPr>
          <p:cNvPr id="3" name="object 5">
            <a:extLst>
              <a:ext uri="{FF2B5EF4-FFF2-40B4-BE49-F238E27FC236}">
                <a16:creationId xmlns:a16="http://schemas.microsoft.com/office/drawing/2014/main" id="{1B5A447A-67BD-BF41-BE8B-CC1A1A89E3CB}"/>
              </a:ext>
            </a:extLst>
          </p:cNvPr>
          <p:cNvSpPr/>
          <p:nvPr userDrawn="1"/>
        </p:nvSpPr>
        <p:spPr>
          <a:xfrm>
            <a:off x="6331286" y="914400"/>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rgbClr val="FFB400"/>
          </a:solidFill>
        </p:spPr>
        <p:txBody>
          <a:bodyPr wrap="square" lIns="0" tIns="0" rIns="0" bIns="0" rtlCol="0"/>
          <a:lstStyle/>
          <a:p>
            <a:endParaRPr/>
          </a:p>
        </p:txBody>
      </p:sp>
      <p:sp>
        <p:nvSpPr>
          <p:cNvPr id="8" name="Text Placeholder 5">
            <a:extLst>
              <a:ext uri="{FF2B5EF4-FFF2-40B4-BE49-F238E27FC236}">
                <a16:creationId xmlns:a16="http://schemas.microsoft.com/office/drawing/2014/main" id="{07A4E0A3-611B-614C-9AE8-50CA076E111F}"/>
              </a:ext>
            </a:extLst>
          </p:cNvPr>
          <p:cNvSpPr>
            <a:spLocks noGrp="1"/>
          </p:cNvSpPr>
          <p:nvPr>
            <p:ph type="body" sz="quarter" idx="10" hasCustomPrompt="1"/>
          </p:nvPr>
        </p:nvSpPr>
        <p:spPr>
          <a:xfrm>
            <a:off x="6324600" y="3529093"/>
            <a:ext cx="5026022" cy="443198"/>
          </a:xfrm>
        </p:spPr>
        <p:txBody>
          <a:bodyPr/>
          <a:lstStyle>
            <a:lvl1pPr>
              <a:defRPr sz="3200" b="0" i="0" baseline="0">
                <a:solidFill>
                  <a:schemeClr val="bg1"/>
                </a:solidFill>
                <a:latin typeface="+mn-lt"/>
              </a:defRPr>
            </a:lvl1pPr>
          </a:lstStyle>
          <a:p>
            <a:pPr lvl="0"/>
            <a:r>
              <a:rPr lang="en-US"/>
              <a:t>Insert subheader</a:t>
            </a:r>
          </a:p>
        </p:txBody>
      </p:sp>
      <p:sp>
        <p:nvSpPr>
          <p:cNvPr id="9" name="Text Placeholder 5">
            <a:extLst>
              <a:ext uri="{FF2B5EF4-FFF2-40B4-BE49-F238E27FC236}">
                <a16:creationId xmlns:a16="http://schemas.microsoft.com/office/drawing/2014/main" id="{A55C9EBC-D643-8144-BA7A-91C891736796}"/>
              </a:ext>
            </a:extLst>
          </p:cNvPr>
          <p:cNvSpPr>
            <a:spLocks noGrp="1"/>
          </p:cNvSpPr>
          <p:nvPr>
            <p:ph type="body" sz="quarter" idx="11" hasCustomPrompt="1"/>
          </p:nvPr>
        </p:nvSpPr>
        <p:spPr>
          <a:xfrm>
            <a:off x="6324600" y="4574372"/>
            <a:ext cx="5026022" cy="332399"/>
          </a:xfrm>
        </p:spPr>
        <p:txBody>
          <a:bodyPr/>
          <a:lstStyle>
            <a:lvl1pPr>
              <a:defRPr sz="2400" b="0" i="0" baseline="0">
                <a:solidFill>
                  <a:schemeClr val="bg1"/>
                </a:solidFill>
                <a:latin typeface="+mn-lt"/>
              </a:defRPr>
            </a:lvl1pPr>
          </a:lstStyle>
          <a:p>
            <a:pPr lvl="0"/>
            <a:r>
              <a:rPr lang="en-US"/>
              <a:t>Insert speaker, date, location, etc. </a:t>
            </a:r>
          </a:p>
        </p:txBody>
      </p:sp>
      <p:pic>
        <p:nvPicPr>
          <p:cNvPr id="10" name="Graphic 9">
            <a:extLst>
              <a:ext uri="{FF2B5EF4-FFF2-40B4-BE49-F238E27FC236}">
                <a16:creationId xmlns:a16="http://schemas.microsoft.com/office/drawing/2014/main" id="{D294ACA6-23C3-BF46-97C5-89DD3074577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96443" y="6089901"/>
            <a:ext cx="1940121" cy="575304"/>
          </a:xfrm>
          <a:prstGeom prst="rect">
            <a:avLst/>
          </a:prstGeom>
        </p:spPr>
      </p:pic>
      <p:sp>
        <p:nvSpPr>
          <p:cNvPr id="4" name="Title 3">
            <a:extLst>
              <a:ext uri="{FF2B5EF4-FFF2-40B4-BE49-F238E27FC236}">
                <a16:creationId xmlns:a16="http://schemas.microsoft.com/office/drawing/2014/main" id="{8529C054-E1A1-AC4A-AE6D-F63ECF94F771}"/>
              </a:ext>
            </a:extLst>
          </p:cNvPr>
          <p:cNvSpPr>
            <a:spLocks noGrp="1"/>
          </p:cNvSpPr>
          <p:nvPr>
            <p:ph type="title" hasCustomPrompt="1"/>
          </p:nvPr>
        </p:nvSpPr>
        <p:spPr>
          <a:xfrm>
            <a:off x="6331286" y="1370585"/>
            <a:ext cx="5019336" cy="1977914"/>
          </a:xfrm>
        </p:spPr>
        <p:txBody>
          <a:bodyPr vert="horz" wrap="square" lIns="0" tIns="0" rIns="0" bIns="0" rtlCol="0" anchor="t">
            <a:spAutoFit/>
          </a:bodyPr>
          <a:lstStyle>
            <a:lvl1pPr>
              <a:defRPr lang="en-US">
                <a:solidFill>
                  <a:schemeClr val="bg1"/>
                </a:solidFill>
              </a:defRPr>
            </a:lvl1pPr>
          </a:lstStyle>
          <a:p>
            <a:pPr marL="0" lvl="0"/>
            <a:r>
              <a:rPr lang="en-US"/>
              <a:t>Insert presentation title</a:t>
            </a:r>
          </a:p>
        </p:txBody>
      </p:sp>
      <p:sp>
        <p:nvSpPr>
          <p:cNvPr id="11" name="Footer Placeholder 2">
            <a:extLst>
              <a:ext uri="{FF2B5EF4-FFF2-40B4-BE49-F238E27FC236}">
                <a16:creationId xmlns:a16="http://schemas.microsoft.com/office/drawing/2014/main" id="{57230720-A423-A045-93B2-3CD11D8AF5FF}"/>
              </a:ext>
            </a:extLst>
          </p:cNvPr>
          <p:cNvSpPr>
            <a:spLocks noGrp="1"/>
          </p:cNvSpPr>
          <p:nvPr>
            <p:ph type="ftr" sz="quarter" idx="13"/>
          </p:nvPr>
        </p:nvSpPr>
        <p:spPr>
          <a:xfrm>
            <a:off x="8928847" y="6400799"/>
            <a:ext cx="2424954" cy="264405"/>
          </a:xfrm>
        </p:spPr>
        <p:txBody>
          <a:bodyPr/>
          <a:lstStyle>
            <a:lvl1pPr algn="r">
              <a:defRPr sz="1000"/>
            </a:lvl1pPr>
          </a:lstStyle>
          <a:p>
            <a:r>
              <a:rPr lang="en-US"/>
              <a:t>Review READ ME intro slides to update your confidentiality footer</a:t>
            </a:r>
          </a:p>
        </p:txBody>
      </p:sp>
      <p:sp>
        <p:nvSpPr>
          <p:cNvPr id="12" name="TextBox 11">
            <a:extLst>
              <a:ext uri="{FF2B5EF4-FFF2-40B4-BE49-F238E27FC236}">
                <a16:creationId xmlns:a16="http://schemas.microsoft.com/office/drawing/2014/main" id="{8A658F4D-7C7D-5149-828F-8D213D046293}"/>
              </a:ext>
            </a:extLst>
          </p:cNvPr>
          <p:cNvSpPr txBox="1"/>
          <p:nvPr userDrawn="1"/>
        </p:nvSpPr>
        <p:spPr>
          <a:xfrm>
            <a:off x="10237305" y="6202017"/>
            <a:ext cx="1116496" cy="116055"/>
          </a:xfrm>
          <a:prstGeom prst="rect">
            <a:avLst/>
          </a:prstGeom>
        </p:spPr>
        <p:txBody>
          <a:bodyPr vert="horz" lIns="0" tIns="0" rIns="0" bIns="0" rtlCol="0" anchor="ctr"/>
          <a:lstStyle>
            <a:defPPr>
              <a:defRPr lang="en-US"/>
            </a:defPPr>
            <a:lvl1pPr>
              <a:defRPr lang="en-US" sz="800">
                <a:solidFill>
                  <a:schemeClr val="bg1"/>
                </a:solidFill>
              </a:defRPr>
            </a:lvl1pPr>
          </a:lstStyle>
          <a:p>
            <a:pPr lvl="0" algn="r"/>
            <a:r>
              <a:rPr lang="en-US" sz="1000"/>
              <a:t>© 2020 Fannie Mae</a:t>
            </a:r>
          </a:p>
        </p:txBody>
      </p:sp>
    </p:spTree>
    <p:extLst>
      <p:ext uri="{BB962C8B-B14F-4D97-AF65-F5344CB8AC3E}">
        <p14:creationId xmlns:p14="http://schemas.microsoft.com/office/powerpoint/2010/main" val="4039660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nner image">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7637B2-6F53-5744-B69C-938EB18E6382}"/>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l="3006" r="51581"/>
          <a:stretch/>
        </p:blipFill>
        <p:spPr>
          <a:xfrm rot="16200000">
            <a:off x="4490550" y="-843450"/>
            <a:ext cx="3210901" cy="12191998"/>
          </a:xfrm>
          <a:prstGeom prst="rect">
            <a:avLst/>
          </a:prstGeom>
        </p:spPr>
      </p:pic>
      <p:sp>
        <p:nvSpPr>
          <p:cNvPr id="6" name="Picture Placeholder 5">
            <a:extLst>
              <a:ext uri="{FF2B5EF4-FFF2-40B4-BE49-F238E27FC236}">
                <a16:creationId xmlns:a16="http://schemas.microsoft.com/office/drawing/2014/main" id="{23C2352D-98BB-6F40-8FE0-7ADDF7FC1F37}"/>
              </a:ext>
            </a:extLst>
          </p:cNvPr>
          <p:cNvSpPr>
            <a:spLocks noGrp="1"/>
          </p:cNvSpPr>
          <p:nvPr>
            <p:ph type="pic" sz="quarter" idx="12"/>
          </p:nvPr>
        </p:nvSpPr>
        <p:spPr>
          <a:xfrm>
            <a:off x="0" y="1"/>
            <a:ext cx="12192000" cy="3647098"/>
          </a:xfrm>
          <a:solidFill>
            <a:schemeClr val="bg2"/>
          </a:solidFill>
        </p:spPr>
        <p:txBody>
          <a:bodyPr/>
          <a:lstStyle/>
          <a:p>
            <a:endParaRPr lang="en-US"/>
          </a:p>
        </p:txBody>
      </p:sp>
      <p:sp>
        <p:nvSpPr>
          <p:cNvPr id="8" name="Text Placeholder 5">
            <a:extLst>
              <a:ext uri="{FF2B5EF4-FFF2-40B4-BE49-F238E27FC236}">
                <a16:creationId xmlns:a16="http://schemas.microsoft.com/office/drawing/2014/main" id="{07A4E0A3-611B-614C-9AE8-50CA076E111F}"/>
              </a:ext>
            </a:extLst>
          </p:cNvPr>
          <p:cNvSpPr>
            <a:spLocks noGrp="1"/>
          </p:cNvSpPr>
          <p:nvPr>
            <p:ph type="body" sz="quarter" idx="10" hasCustomPrompt="1"/>
          </p:nvPr>
        </p:nvSpPr>
        <p:spPr>
          <a:xfrm>
            <a:off x="907714" y="5351361"/>
            <a:ext cx="10450124" cy="443198"/>
          </a:xfrm>
        </p:spPr>
        <p:txBody>
          <a:bodyPr/>
          <a:lstStyle>
            <a:lvl1pPr>
              <a:defRPr sz="3200" b="0" i="0" baseline="0">
                <a:solidFill>
                  <a:schemeClr val="bg1"/>
                </a:solidFill>
                <a:latin typeface="+mn-lt"/>
              </a:defRPr>
            </a:lvl1pPr>
          </a:lstStyle>
          <a:p>
            <a:pPr lvl="0"/>
            <a:r>
              <a:rPr lang="en-US"/>
              <a:t>Insert subheader</a:t>
            </a:r>
          </a:p>
        </p:txBody>
      </p:sp>
      <p:sp>
        <p:nvSpPr>
          <p:cNvPr id="4" name="Title 3">
            <a:extLst>
              <a:ext uri="{FF2B5EF4-FFF2-40B4-BE49-F238E27FC236}">
                <a16:creationId xmlns:a16="http://schemas.microsoft.com/office/drawing/2014/main" id="{8529C054-E1A1-AC4A-AE6D-F63ECF94F771}"/>
              </a:ext>
            </a:extLst>
          </p:cNvPr>
          <p:cNvSpPr>
            <a:spLocks noGrp="1"/>
          </p:cNvSpPr>
          <p:nvPr>
            <p:ph type="title" hasCustomPrompt="1"/>
          </p:nvPr>
        </p:nvSpPr>
        <p:spPr>
          <a:xfrm>
            <a:off x="914400" y="4336400"/>
            <a:ext cx="10436222" cy="685252"/>
          </a:xfrm>
        </p:spPr>
        <p:txBody>
          <a:bodyPr vert="horz" wrap="square" lIns="0" tIns="0" rIns="0" bIns="0" rtlCol="0" anchor="t">
            <a:spAutoFit/>
          </a:bodyPr>
          <a:lstStyle>
            <a:lvl1pPr>
              <a:defRPr lang="en-US">
                <a:solidFill>
                  <a:schemeClr val="bg1"/>
                </a:solidFill>
              </a:defRPr>
            </a:lvl1pPr>
          </a:lstStyle>
          <a:p>
            <a:pPr marL="0" lvl="0"/>
            <a:r>
              <a:rPr lang="en-US"/>
              <a:t>Insert presentation title</a:t>
            </a:r>
          </a:p>
        </p:txBody>
      </p:sp>
      <p:pic>
        <p:nvPicPr>
          <p:cNvPr id="11" name="Graphic 10">
            <a:extLst>
              <a:ext uri="{FF2B5EF4-FFF2-40B4-BE49-F238E27FC236}">
                <a16:creationId xmlns:a16="http://schemas.microsoft.com/office/drawing/2014/main" id="{C5CAA51A-24F8-0442-8B6A-19891132F4B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90574" y="6089901"/>
            <a:ext cx="2096894" cy="621792"/>
          </a:xfrm>
          <a:prstGeom prst="rect">
            <a:avLst/>
          </a:prstGeom>
        </p:spPr>
      </p:pic>
      <p:sp>
        <p:nvSpPr>
          <p:cNvPr id="12" name="Footer Placeholder 2">
            <a:extLst>
              <a:ext uri="{FF2B5EF4-FFF2-40B4-BE49-F238E27FC236}">
                <a16:creationId xmlns:a16="http://schemas.microsoft.com/office/drawing/2014/main" id="{9B5A8BA7-183D-E940-9D70-19AE7AC8C7CD}"/>
              </a:ext>
            </a:extLst>
          </p:cNvPr>
          <p:cNvSpPr>
            <a:spLocks noGrp="1"/>
          </p:cNvSpPr>
          <p:nvPr>
            <p:ph type="ftr" sz="quarter" idx="13"/>
          </p:nvPr>
        </p:nvSpPr>
        <p:spPr>
          <a:xfrm>
            <a:off x="7239000" y="6400800"/>
            <a:ext cx="4114800" cy="186690"/>
          </a:xfrm>
        </p:spPr>
        <p:txBody>
          <a:bodyPr/>
          <a:lstStyle>
            <a:lvl1pPr algn="r">
              <a:defRPr sz="1000"/>
            </a:lvl1pPr>
          </a:lstStyle>
          <a:p>
            <a:r>
              <a:rPr lang="en-US"/>
              <a:t>Review READ ME intro slides to update your confidentiality footer</a:t>
            </a:r>
          </a:p>
        </p:txBody>
      </p:sp>
      <p:sp>
        <p:nvSpPr>
          <p:cNvPr id="10" name="TextBox 9">
            <a:extLst>
              <a:ext uri="{FF2B5EF4-FFF2-40B4-BE49-F238E27FC236}">
                <a16:creationId xmlns:a16="http://schemas.microsoft.com/office/drawing/2014/main" id="{EF69F153-CCC9-834C-899B-2E62906F5C56}"/>
              </a:ext>
            </a:extLst>
          </p:cNvPr>
          <p:cNvSpPr txBox="1"/>
          <p:nvPr userDrawn="1"/>
        </p:nvSpPr>
        <p:spPr>
          <a:xfrm>
            <a:off x="10287001" y="6214840"/>
            <a:ext cx="1066800" cy="156143"/>
          </a:xfrm>
          <a:prstGeom prst="rect">
            <a:avLst/>
          </a:prstGeom>
        </p:spPr>
        <p:txBody>
          <a:bodyPr vert="horz" lIns="0" tIns="0" rIns="0" bIns="0" rtlCol="0" anchor="ctr"/>
          <a:lstStyle>
            <a:defPPr>
              <a:defRPr lang="en-US"/>
            </a:defPPr>
            <a:lvl1pPr>
              <a:defRPr lang="en-US" sz="800">
                <a:solidFill>
                  <a:schemeClr val="bg1"/>
                </a:solidFill>
              </a:defRPr>
            </a:lvl1pPr>
          </a:lstStyle>
          <a:p>
            <a:pPr lvl="0" algn="r"/>
            <a:r>
              <a:rPr lang="en-US" sz="1000"/>
              <a:t>© 2020 Fannie Mae</a:t>
            </a:r>
          </a:p>
        </p:txBody>
      </p:sp>
    </p:spTree>
    <p:extLst>
      <p:ext uri="{BB962C8B-B14F-4D97-AF65-F5344CB8AC3E}">
        <p14:creationId xmlns:p14="http://schemas.microsoft.com/office/powerpoint/2010/main" val="3882038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Family">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2131D12-E0EE-8B48-AF92-AABB095E527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68160" y="2799794"/>
            <a:ext cx="4482462" cy="3083478"/>
          </a:xfrm>
          <a:prstGeom prst="rect">
            <a:avLst/>
          </a:prstGeom>
        </p:spPr>
      </p:pic>
      <p:pic>
        <p:nvPicPr>
          <p:cNvPr id="10" name="Graphic 9">
            <a:extLst>
              <a:ext uri="{FF2B5EF4-FFF2-40B4-BE49-F238E27FC236}">
                <a16:creationId xmlns:a16="http://schemas.microsoft.com/office/drawing/2014/main" id="{3C4FD69E-BFA8-CC4C-A92A-E4338C2BA32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0" y="4555067"/>
            <a:ext cx="12192000" cy="2302933"/>
          </a:xfrm>
          <a:prstGeom prst="rect">
            <a:avLst/>
          </a:prstGeom>
        </p:spPr>
      </p:pic>
      <p:sp>
        <p:nvSpPr>
          <p:cNvPr id="8" name="Title 1">
            <a:extLst>
              <a:ext uri="{FF2B5EF4-FFF2-40B4-BE49-F238E27FC236}">
                <a16:creationId xmlns:a16="http://schemas.microsoft.com/office/drawing/2014/main" id="{B4D435EC-7F1B-1249-A137-E3B449794A53}"/>
              </a:ext>
            </a:extLst>
          </p:cNvPr>
          <p:cNvSpPr>
            <a:spLocks noGrp="1"/>
          </p:cNvSpPr>
          <p:nvPr>
            <p:ph type="title" hasCustomPrompt="1"/>
          </p:nvPr>
        </p:nvSpPr>
        <p:spPr>
          <a:xfrm>
            <a:off x="914400" y="1371600"/>
            <a:ext cx="7658100" cy="685252"/>
          </a:xfrm>
        </p:spPr>
        <p:txBody>
          <a:bodyPr/>
          <a:lstStyle>
            <a:lvl1pPr>
              <a:defRPr>
                <a:solidFill>
                  <a:schemeClr val="tx2"/>
                </a:solidFill>
              </a:defRPr>
            </a:lvl1pPr>
          </a:lstStyle>
          <a:p>
            <a:r>
              <a:rPr lang="en-US"/>
              <a:t>Insert presentation title</a:t>
            </a:r>
          </a:p>
        </p:txBody>
      </p:sp>
      <p:sp>
        <p:nvSpPr>
          <p:cNvPr id="9" name="Text Placeholder 5">
            <a:extLst>
              <a:ext uri="{FF2B5EF4-FFF2-40B4-BE49-F238E27FC236}">
                <a16:creationId xmlns:a16="http://schemas.microsoft.com/office/drawing/2014/main" id="{A4DBA69A-5736-7641-8A02-FF47D9B562EE}"/>
              </a:ext>
            </a:extLst>
          </p:cNvPr>
          <p:cNvSpPr>
            <a:spLocks noGrp="1"/>
          </p:cNvSpPr>
          <p:nvPr>
            <p:ph type="body" sz="quarter" idx="10" hasCustomPrompt="1"/>
          </p:nvPr>
        </p:nvSpPr>
        <p:spPr>
          <a:xfrm>
            <a:off x="914400" y="2630054"/>
            <a:ext cx="4953000" cy="443198"/>
          </a:xfrm>
        </p:spPr>
        <p:txBody>
          <a:bodyPr/>
          <a:lstStyle>
            <a:lvl1pPr>
              <a:defRPr sz="3200" b="0" i="0" baseline="0">
                <a:solidFill>
                  <a:srgbClr val="73A679"/>
                </a:solidFill>
                <a:latin typeface="+mn-lt"/>
              </a:defRPr>
            </a:lvl1pPr>
          </a:lstStyle>
          <a:p>
            <a:pPr lvl="0"/>
            <a:r>
              <a:rPr lang="en-US"/>
              <a:t>Insert subheader</a:t>
            </a:r>
          </a:p>
        </p:txBody>
      </p:sp>
      <p:sp>
        <p:nvSpPr>
          <p:cNvPr id="11" name="Text Placeholder 5">
            <a:extLst>
              <a:ext uri="{FF2B5EF4-FFF2-40B4-BE49-F238E27FC236}">
                <a16:creationId xmlns:a16="http://schemas.microsoft.com/office/drawing/2014/main" id="{D7F39393-AC16-5C47-A8E2-31683B5F0C4F}"/>
              </a:ext>
            </a:extLst>
          </p:cNvPr>
          <p:cNvSpPr>
            <a:spLocks noGrp="1"/>
          </p:cNvSpPr>
          <p:nvPr>
            <p:ph type="body" sz="quarter" idx="11" hasCustomPrompt="1"/>
          </p:nvPr>
        </p:nvSpPr>
        <p:spPr>
          <a:xfrm>
            <a:off x="914400" y="3725715"/>
            <a:ext cx="4953000" cy="332399"/>
          </a:xfrm>
        </p:spPr>
        <p:txBody>
          <a:bodyPr/>
          <a:lstStyle>
            <a:lvl1pPr>
              <a:defRPr sz="2400" b="0" i="0" baseline="0">
                <a:solidFill>
                  <a:schemeClr val="tx2"/>
                </a:solidFill>
                <a:latin typeface="+mn-lt"/>
              </a:defRPr>
            </a:lvl1pPr>
          </a:lstStyle>
          <a:p>
            <a:pPr lvl="0"/>
            <a:r>
              <a:rPr lang="en-US"/>
              <a:t>Insert speaker, date, location, etc. </a:t>
            </a:r>
          </a:p>
        </p:txBody>
      </p:sp>
      <p:pic>
        <p:nvPicPr>
          <p:cNvPr id="12" name="Graphic 11">
            <a:extLst>
              <a:ext uri="{FF2B5EF4-FFF2-40B4-BE49-F238E27FC236}">
                <a16:creationId xmlns:a16="http://schemas.microsoft.com/office/drawing/2014/main" id="{FDA630FF-F0FD-7140-B4B2-4E0385305F15}"/>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0574" y="6089901"/>
            <a:ext cx="2096894" cy="621792"/>
          </a:xfrm>
          <a:prstGeom prst="rect">
            <a:avLst/>
          </a:prstGeom>
        </p:spPr>
      </p:pic>
      <p:sp>
        <p:nvSpPr>
          <p:cNvPr id="13" name="Footer Placeholder 2">
            <a:extLst>
              <a:ext uri="{FF2B5EF4-FFF2-40B4-BE49-F238E27FC236}">
                <a16:creationId xmlns:a16="http://schemas.microsoft.com/office/drawing/2014/main" id="{81295D5B-135F-1A41-9683-05DE5BEDD354}"/>
              </a:ext>
            </a:extLst>
          </p:cNvPr>
          <p:cNvSpPr>
            <a:spLocks noGrp="1"/>
          </p:cNvSpPr>
          <p:nvPr>
            <p:ph type="ftr" sz="quarter" idx="12"/>
          </p:nvPr>
        </p:nvSpPr>
        <p:spPr>
          <a:xfrm>
            <a:off x="7239000" y="6400800"/>
            <a:ext cx="4114800" cy="186690"/>
          </a:xfrm>
        </p:spPr>
        <p:txBody>
          <a:bodyPr/>
          <a:lstStyle>
            <a:lvl1pPr algn="r">
              <a:defRPr sz="1000"/>
            </a:lvl1pPr>
          </a:lstStyle>
          <a:p>
            <a:r>
              <a:rPr lang="en-US"/>
              <a:t>Review READ ME intro slides to update your confidentiality footer</a:t>
            </a:r>
          </a:p>
        </p:txBody>
      </p:sp>
      <p:sp>
        <p:nvSpPr>
          <p:cNvPr id="14" name="TextBox 13">
            <a:extLst>
              <a:ext uri="{FF2B5EF4-FFF2-40B4-BE49-F238E27FC236}">
                <a16:creationId xmlns:a16="http://schemas.microsoft.com/office/drawing/2014/main" id="{D77571EE-D27C-F54F-A4C7-271FEF39CFD4}"/>
              </a:ext>
            </a:extLst>
          </p:cNvPr>
          <p:cNvSpPr txBox="1"/>
          <p:nvPr userDrawn="1"/>
        </p:nvSpPr>
        <p:spPr>
          <a:xfrm>
            <a:off x="10287001" y="6214840"/>
            <a:ext cx="1066800" cy="156143"/>
          </a:xfrm>
          <a:prstGeom prst="rect">
            <a:avLst/>
          </a:prstGeom>
        </p:spPr>
        <p:txBody>
          <a:bodyPr vert="horz" lIns="0" tIns="0" rIns="0" bIns="0" rtlCol="0" anchor="ctr"/>
          <a:lstStyle>
            <a:defPPr>
              <a:defRPr lang="en-US"/>
            </a:defPPr>
            <a:lvl1pPr>
              <a:defRPr lang="en-US" sz="800">
                <a:solidFill>
                  <a:schemeClr val="bg1"/>
                </a:solidFill>
              </a:defRPr>
            </a:lvl1pPr>
          </a:lstStyle>
          <a:p>
            <a:pPr lvl="0" algn="r"/>
            <a:r>
              <a:rPr lang="en-US" sz="1000"/>
              <a:t>© 2020 Fannie Mae</a:t>
            </a:r>
          </a:p>
        </p:txBody>
      </p:sp>
    </p:spTree>
    <p:extLst>
      <p:ext uri="{BB962C8B-B14F-4D97-AF65-F5344CB8AC3E}">
        <p14:creationId xmlns:p14="http://schemas.microsoft.com/office/powerpoint/2010/main" val="783336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family">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F852CCA-1621-004C-93C9-E987CB98EF8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80306" y="2635595"/>
            <a:ext cx="4905208" cy="3217181"/>
          </a:xfrm>
          <a:prstGeom prst="rect">
            <a:avLst/>
          </a:prstGeom>
        </p:spPr>
      </p:pic>
      <p:pic>
        <p:nvPicPr>
          <p:cNvPr id="15" name="Graphic 14">
            <a:extLst>
              <a:ext uri="{FF2B5EF4-FFF2-40B4-BE49-F238E27FC236}">
                <a16:creationId xmlns:a16="http://schemas.microsoft.com/office/drawing/2014/main" id="{C8ECF7A6-43CE-2146-99FC-605CFFF6CC0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0" y="4555067"/>
            <a:ext cx="12192000" cy="2302933"/>
          </a:xfrm>
          <a:prstGeom prst="rect">
            <a:avLst/>
          </a:prstGeom>
        </p:spPr>
      </p:pic>
      <p:sp>
        <p:nvSpPr>
          <p:cNvPr id="8" name="Title 1">
            <a:extLst>
              <a:ext uri="{FF2B5EF4-FFF2-40B4-BE49-F238E27FC236}">
                <a16:creationId xmlns:a16="http://schemas.microsoft.com/office/drawing/2014/main" id="{B4D435EC-7F1B-1249-A137-E3B449794A53}"/>
              </a:ext>
            </a:extLst>
          </p:cNvPr>
          <p:cNvSpPr>
            <a:spLocks noGrp="1"/>
          </p:cNvSpPr>
          <p:nvPr>
            <p:ph type="title" hasCustomPrompt="1"/>
          </p:nvPr>
        </p:nvSpPr>
        <p:spPr>
          <a:xfrm>
            <a:off x="914400" y="1371600"/>
            <a:ext cx="7658100" cy="685252"/>
          </a:xfrm>
        </p:spPr>
        <p:txBody>
          <a:bodyPr/>
          <a:lstStyle>
            <a:lvl1pPr>
              <a:defRPr>
                <a:solidFill>
                  <a:schemeClr val="tx2"/>
                </a:solidFill>
              </a:defRPr>
            </a:lvl1pPr>
          </a:lstStyle>
          <a:p>
            <a:r>
              <a:rPr lang="en-US"/>
              <a:t>Insert presentation title</a:t>
            </a:r>
          </a:p>
        </p:txBody>
      </p:sp>
      <p:sp>
        <p:nvSpPr>
          <p:cNvPr id="9" name="Text Placeholder 5">
            <a:extLst>
              <a:ext uri="{FF2B5EF4-FFF2-40B4-BE49-F238E27FC236}">
                <a16:creationId xmlns:a16="http://schemas.microsoft.com/office/drawing/2014/main" id="{A4DBA69A-5736-7641-8A02-FF47D9B562EE}"/>
              </a:ext>
            </a:extLst>
          </p:cNvPr>
          <p:cNvSpPr>
            <a:spLocks noGrp="1"/>
          </p:cNvSpPr>
          <p:nvPr>
            <p:ph type="body" sz="quarter" idx="10" hasCustomPrompt="1"/>
          </p:nvPr>
        </p:nvSpPr>
        <p:spPr>
          <a:xfrm>
            <a:off x="914400" y="2630054"/>
            <a:ext cx="4953000" cy="443198"/>
          </a:xfrm>
        </p:spPr>
        <p:txBody>
          <a:bodyPr/>
          <a:lstStyle>
            <a:lvl1pPr>
              <a:defRPr sz="3200" b="0" i="0" baseline="0">
                <a:solidFill>
                  <a:srgbClr val="73A679"/>
                </a:solidFill>
                <a:latin typeface="+mn-lt"/>
              </a:defRPr>
            </a:lvl1pPr>
          </a:lstStyle>
          <a:p>
            <a:pPr lvl="0"/>
            <a:r>
              <a:rPr lang="en-US"/>
              <a:t>Insert subheader</a:t>
            </a:r>
          </a:p>
        </p:txBody>
      </p:sp>
      <p:sp>
        <p:nvSpPr>
          <p:cNvPr id="11" name="Text Placeholder 5">
            <a:extLst>
              <a:ext uri="{FF2B5EF4-FFF2-40B4-BE49-F238E27FC236}">
                <a16:creationId xmlns:a16="http://schemas.microsoft.com/office/drawing/2014/main" id="{D7F39393-AC16-5C47-A8E2-31683B5F0C4F}"/>
              </a:ext>
            </a:extLst>
          </p:cNvPr>
          <p:cNvSpPr>
            <a:spLocks noGrp="1"/>
          </p:cNvSpPr>
          <p:nvPr>
            <p:ph type="body" sz="quarter" idx="11" hasCustomPrompt="1"/>
          </p:nvPr>
        </p:nvSpPr>
        <p:spPr>
          <a:xfrm>
            <a:off x="914400" y="3725715"/>
            <a:ext cx="4953000" cy="332399"/>
          </a:xfrm>
        </p:spPr>
        <p:txBody>
          <a:bodyPr/>
          <a:lstStyle>
            <a:lvl1pPr>
              <a:defRPr sz="2400" b="0" i="0" baseline="0">
                <a:solidFill>
                  <a:schemeClr val="tx2"/>
                </a:solidFill>
                <a:latin typeface="+mn-lt"/>
              </a:defRPr>
            </a:lvl1pPr>
          </a:lstStyle>
          <a:p>
            <a:pPr lvl="0"/>
            <a:r>
              <a:rPr lang="en-US"/>
              <a:t>Insert speaker, date, location, etc. </a:t>
            </a:r>
          </a:p>
        </p:txBody>
      </p:sp>
      <p:sp>
        <p:nvSpPr>
          <p:cNvPr id="4" name="Rectangle 3">
            <a:extLst>
              <a:ext uri="{FF2B5EF4-FFF2-40B4-BE49-F238E27FC236}">
                <a16:creationId xmlns:a16="http://schemas.microsoft.com/office/drawing/2014/main" id="{80B0D079-C4A1-DC4B-ACE2-EF2432AE5807}"/>
              </a:ext>
            </a:extLst>
          </p:cNvPr>
          <p:cNvSpPr/>
          <p:nvPr userDrawn="1"/>
        </p:nvSpPr>
        <p:spPr>
          <a:xfrm>
            <a:off x="9061841" y="5842193"/>
            <a:ext cx="2539122" cy="2909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228204C-5BB9-154D-B985-D5355B61719B}"/>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0574" y="6089901"/>
            <a:ext cx="2096894" cy="621792"/>
          </a:xfrm>
          <a:prstGeom prst="rect">
            <a:avLst/>
          </a:prstGeom>
        </p:spPr>
      </p:pic>
      <p:sp>
        <p:nvSpPr>
          <p:cNvPr id="13" name="Footer Placeholder 2">
            <a:extLst>
              <a:ext uri="{FF2B5EF4-FFF2-40B4-BE49-F238E27FC236}">
                <a16:creationId xmlns:a16="http://schemas.microsoft.com/office/drawing/2014/main" id="{C1555DC5-AF73-C94E-9192-82608E1C8DE9}"/>
              </a:ext>
            </a:extLst>
          </p:cNvPr>
          <p:cNvSpPr>
            <a:spLocks noGrp="1"/>
          </p:cNvSpPr>
          <p:nvPr>
            <p:ph type="ftr" sz="quarter" idx="12"/>
          </p:nvPr>
        </p:nvSpPr>
        <p:spPr>
          <a:xfrm>
            <a:off x="7239000" y="6400800"/>
            <a:ext cx="4114800" cy="186690"/>
          </a:xfrm>
        </p:spPr>
        <p:txBody>
          <a:bodyPr/>
          <a:lstStyle>
            <a:lvl1pPr algn="r">
              <a:defRPr sz="1000"/>
            </a:lvl1pPr>
          </a:lstStyle>
          <a:p>
            <a:r>
              <a:rPr lang="en-US"/>
              <a:t>Review READ ME intro slides to update your confidentiality footer</a:t>
            </a:r>
          </a:p>
        </p:txBody>
      </p:sp>
      <p:sp>
        <p:nvSpPr>
          <p:cNvPr id="14" name="TextBox 13">
            <a:extLst>
              <a:ext uri="{FF2B5EF4-FFF2-40B4-BE49-F238E27FC236}">
                <a16:creationId xmlns:a16="http://schemas.microsoft.com/office/drawing/2014/main" id="{17E8978E-1F74-E84D-A3C0-C22928E37D13}"/>
              </a:ext>
            </a:extLst>
          </p:cNvPr>
          <p:cNvSpPr txBox="1"/>
          <p:nvPr userDrawn="1"/>
        </p:nvSpPr>
        <p:spPr>
          <a:xfrm>
            <a:off x="10287001" y="6214840"/>
            <a:ext cx="1066800" cy="156143"/>
          </a:xfrm>
          <a:prstGeom prst="rect">
            <a:avLst/>
          </a:prstGeom>
        </p:spPr>
        <p:txBody>
          <a:bodyPr vert="horz" lIns="0" tIns="0" rIns="0" bIns="0" rtlCol="0" anchor="ctr"/>
          <a:lstStyle>
            <a:defPPr>
              <a:defRPr lang="en-US"/>
            </a:defPPr>
            <a:lvl1pPr>
              <a:defRPr lang="en-US" sz="800">
                <a:solidFill>
                  <a:schemeClr val="bg1"/>
                </a:solidFill>
              </a:defRPr>
            </a:lvl1pPr>
          </a:lstStyle>
          <a:p>
            <a:pPr lvl="0" algn="r"/>
            <a:r>
              <a:rPr lang="en-US" sz="1000"/>
              <a:t>© 2020 Fannie Mae</a:t>
            </a:r>
          </a:p>
        </p:txBody>
      </p:sp>
    </p:spTree>
    <p:extLst>
      <p:ext uri="{BB962C8B-B14F-4D97-AF65-F5344CB8AC3E}">
        <p14:creationId xmlns:p14="http://schemas.microsoft.com/office/powerpoint/2010/main" val="1770505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dtown Center">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DFB0C77-B71C-D343-9064-A1FA8C9EF30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17640" y="3734883"/>
            <a:ext cx="4952028" cy="2126638"/>
          </a:xfrm>
          <a:prstGeom prst="rect">
            <a:avLst/>
          </a:prstGeom>
        </p:spPr>
      </p:pic>
      <p:pic>
        <p:nvPicPr>
          <p:cNvPr id="12" name="Graphic 11">
            <a:extLst>
              <a:ext uri="{FF2B5EF4-FFF2-40B4-BE49-F238E27FC236}">
                <a16:creationId xmlns:a16="http://schemas.microsoft.com/office/drawing/2014/main" id="{F742697E-AC3B-2C4D-8DDA-A19E645005A6}"/>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0" y="4555067"/>
            <a:ext cx="12192000" cy="2302933"/>
          </a:xfrm>
          <a:prstGeom prst="rect">
            <a:avLst/>
          </a:prstGeom>
        </p:spPr>
      </p:pic>
      <p:sp>
        <p:nvSpPr>
          <p:cNvPr id="8" name="Title 1">
            <a:extLst>
              <a:ext uri="{FF2B5EF4-FFF2-40B4-BE49-F238E27FC236}">
                <a16:creationId xmlns:a16="http://schemas.microsoft.com/office/drawing/2014/main" id="{B4D435EC-7F1B-1249-A137-E3B449794A53}"/>
              </a:ext>
            </a:extLst>
          </p:cNvPr>
          <p:cNvSpPr>
            <a:spLocks noGrp="1"/>
          </p:cNvSpPr>
          <p:nvPr>
            <p:ph type="title" hasCustomPrompt="1"/>
          </p:nvPr>
        </p:nvSpPr>
        <p:spPr>
          <a:xfrm>
            <a:off x="914400" y="1371600"/>
            <a:ext cx="7658100" cy="685252"/>
          </a:xfrm>
        </p:spPr>
        <p:txBody>
          <a:bodyPr/>
          <a:lstStyle>
            <a:lvl1pPr>
              <a:defRPr>
                <a:solidFill>
                  <a:schemeClr val="tx2"/>
                </a:solidFill>
              </a:defRPr>
            </a:lvl1pPr>
          </a:lstStyle>
          <a:p>
            <a:r>
              <a:rPr lang="en-US"/>
              <a:t>Insert presentation title</a:t>
            </a:r>
          </a:p>
        </p:txBody>
      </p:sp>
      <p:sp>
        <p:nvSpPr>
          <p:cNvPr id="9" name="Text Placeholder 5">
            <a:extLst>
              <a:ext uri="{FF2B5EF4-FFF2-40B4-BE49-F238E27FC236}">
                <a16:creationId xmlns:a16="http://schemas.microsoft.com/office/drawing/2014/main" id="{A4DBA69A-5736-7641-8A02-FF47D9B562EE}"/>
              </a:ext>
            </a:extLst>
          </p:cNvPr>
          <p:cNvSpPr>
            <a:spLocks noGrp="1"/>
          </p:cNvSpPr>
          <p:nvPr>
            <p:ph type="body" sz="quarter" idx="10" hasCustomPrompt="1"/>
          </p:nvPr>
        </p:nvSpPr>
        <p:spPr>
          <a:xfrm>
            <a:off x="914400" y="2630054"/>
            <a:ext cx="4953000" cy="443198"/>
          </a:xfrm>
        </p:spPr>
        <p:txBody>
          <a:bodyPr/>
          <a:lstStyle>
            <a:lvl1pPr>
              <a:defRPr sz="3200" b="0" i="0" baseline="0">
                <a:solidFill>
                  <a:srgbClr val="73A679"/>
                </a:solidFill>
                <a:latin typeface="+mn-lt"/>
              </a:defRPr>
            </a:lvl1pPr>
          </a:lstStyle>
          <a:p>
            <a:pPr lvl="0"/>
            <a:r>
              <a:rPr lang="en-US"/>
              <a:t>Insert subheader</a:t>
            </a:r>
          </a:p>
        </p:txBody>
      </p:sp>
      <p:sp>
        <p:nvSpPr>
          <p:cNvPr id="11" name="Text Placeholder 5">
            <a:extLst>
              <a:ext uri="{FF2B5EF4-FFF2-40B4-BE49-F238E27FC236}">
                <a16:creationId xmlns:a16="http://schemas.microsoft.com/office/drawing/2014/main" id="{D7F39393-AC16-5C47-A8E2-31683B5F0C4F}"/>
              </a:ext>
            </a:extLst>
          </p:cNvPr>
          <p:cNvSpPr>
            <a:spLocks noGrp="1"/>
          </p:cNvSpPr>
          <p:nvPr>
            <p:ph type="body" sz="quarter" idx="11" hasCustomPrompt="1"/>
          </p:nvPr>
        </p:nvSpPr>
        <p:spPr>
          <a:xfrm>
            <a:off x="914400" y="3725715"/>
            <a:ext cx="4953000" cy="332399"/>
          </a:xfrm>
        </p:spPr>
        <p:txBody>
          <a:bodyPr/>
          <a:lstStyle>
            <a:lvl1pPr>
              <a:defRPr sz="2400" b="0" i="0" baseline="0">
                <a:solidFill>
                  <a:schemeClr val="tx2"/>
                </a:solidFill>
                <a:latin typeface="+mn-lt"/>
              </a:defRPr>
            </a:lvl1pPr>
          </a:lstStyle>
          <a:p>
            <a:pPr lvl="0"/>
            <a:r>
              <a:rPr lang="en-US"/>
              <a:t>Insert speaker, date, location, etc. </a:t>
            </a:r>
          </a:p>
        </p:txBody>
      </p:sp>
      <p:pic>
        <p:nvPicPr>
          <p:cNvPr id="10" name="Graphic 9">
            <a:extLst>
              <a:ext uri="{FF2B5EF4-FFF2-40B4-BE49-F238E27FC236}">
                <a16:creationId xmlns:a16="http://schemas.microsoft.com/office/drawing/2014/main" id="{A2A46BEC-F5A2-EF47-AFB5-E744559D7B06}"/>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0574" y="6089901"/>
            <a:ext cx="2096894" cy="621792"/>
          </a:xfrm>
          <a:prstGeom prst="rect">
            <a:avLst/>
          </a:prstGeom>
        </p:spPr>
      </p:pic>
      <p:sp>
        <p:nvSpPr>
          <p:cNvPr id="13" name="Footer Placeholder 2">
            <a:extLst>
              <a:ext uri="{FF2B5EF4-FFF2-40B4-BE49-F238E27FC236}">
                <a16:creationId xmlns:a16="http://schemas.microsoft.com/office/drawing/2014/main" id="{D27A2D61-9F1C-8444-A259-04BCD50C37A1}"/>
              </a:ext>
            </a:extLst>
          </p:cNvPr>
          <p:cNvSpPr>
            <a:spLocks noGrp="1"/>
          </p:cNvSpPr>
          <p:nvPr>
            <p:ph type="ftr" sz="quarter" idx="12"/>
          </p:nvPr>
        </p:nvSpPr>
        <p:spPr>
          <a:xfrm>
            <a:off x="7239000" y="6400800"/>
            <a:ext cx="4114800" cy="186690"/>
          </a:xfrm>
        </p:spPr>
        <p:txBody>
          <a:bodyPr/>
          <a:lstStyle>
            <a:lvl1pPr algn="r">
              <a:defRPr sz="1000"/>
            </a:lvl1pPr>
          </a:lstStyle>
          <a:p>
            <a:r>
              <a:rPr lang="en-US"/>
              <a:t>Review READ ME intro slides to update your confidentiality footer</a:t>
            </a:r>
          </a:p>
        </p:txBody>
      </p:sp>
      <p:sp>
        <p:nvSpPr>
          <p:cNvPr id="14" name="TextBox 13">
            <a:extLst>
              <a:ext uri="{FF2B5EF4-FFF2-40B4-BE49-F238E27FC236}">
                <a16:creationId xmlns:a16="http://schemas.microsoft.com/office/drawing/2014/main" id="{E89F0CCD-F153-6848-B74E-414F1118C34F}"/>
              </a:ext>
            </a:extLst>
          </p:cNvPr>
          <p:cNvSpPr txBox="1"/>
          <p:nvPr userDrawn="1"/>
        </p:nvSpPr>
        <p:spPr>
          <a:xfrm>
            <a:off x="10287001" y="6214840"/>
            <a:ext cx="1066800" cy="156143"/>
          </a:xfrm>
          <a:prstGeom prst="rect">
            <a:avLst/>
          </a:prstGeom>
        </p:spPr>
        <p:txBody>
          <a:bodyPr vert="horz" lIns="0" tIns="0" rIns="0" bIns="0" rtlCol="0" anchor="ctr"/>
          <a:lstStyle>
            <a:defPPr>
              <a:defRPr lang="en-US"/>
            </a:defPPr>
            <a:lvl1pPr>
              <a:defRPr lang="en-US" sz="800">
                <a:solidFill>
                  <a:schemeClr val="bg1"/>
                </a:solidFill>
              </a:defRPr>
            </a:lvl1pPr>
          </a:lstStyle>
          <a:p>
            <a:pPr lvl="0" algn="r"/>
            <a:r>
              <a:rPr lang="en-US" sz="1000"/>
              <a:t>© 2020 Fannie Mae</a:t>
            </a:r>
          </a:p>
        </p:txBody>
      </p:sp>
    </p:spTree>
    <p:extLst>
      <p:ext uri="{BB962C8B-B14F-4D97-AF65-F5344CB8AC3E}">
        <p14:creationId xmlns:p14="http://schemas.microsoft.com/office/powerpoint/2010/main" val="1901872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chnology">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65A8036-2149-6246-96F3-DD5CAD417A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33154" y="4068274"/>
            <a:ext cx="5566742" cy="1794239"/>
          </a:xfrm>
          <a:prstGeom prst="rect">
            <a:avLst/>
          </a:prstGeom>
        </p:spPr>
      </p:pic>
      <p:pic>
        <p:nvPicPr>
          <p:cNvPr id="12" name="Graphic 11">
            <a:extLst>
              <a:ext uri="{FF2B5EF4-FFF2-40B4-BE49-F238E27FC236}">
                <a16:creationId xmlns:a16="http://schemas.microsoft.com/office/drawing/2014/main" id="{2CEBDD1B-4A8A-B74A-B9C0-10BF8C520FD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0" y="4555067"/>
            <a:ext cx="12192000" cy="2302933"/>
          </a:xfrm>
          <a:prstGeom prst="rect">
            <a:avLst/>
          </a:prstGeom>
        </p:spPr>
      </p:pic>
      <p:sp>
        <p:nvSpPr>
          <p:cNvPr id="8" name="Title 1">
            <a:extLst>
              <a:ext uri="{FF2B5EF4-FFF2-40B4-BE49-F238E27FC236}">
                <a16:creationId xmlns:a16="http://schemas.microsoft.com/office/drawing/2014/main" id="{B4D435EC-7F1B-1249-A137-E3B449794A53}"/>
              </a:ext>
            </a:extLst>
          </p:cNvPr>
          <p:cNvSpPr>
            <a:spLocks noGrp="1"/>
          </p:cNvSpPr>
          <p:nvPr>
            <p:ph type="title" hasCustomPrompt="1"/>
          </p:nvPr>
        </p:nvSpPr>
        <p:spPr>
          <a:xfrm>
            <a:off x="914400" y="1371600"/>
            <a:ext cx="7658100" cy="685252"/>
          </a:xfrm>
        </p:spPr>
        <p:txBody>
          <a:bodyPr/>
          <a:lstStyle>
            <a:lvl1pPr>
              <a:defRPr>
                <a:solidFill>
                  <a:schemeClr val="tx2"/>
                </a:solidFill>
              </a:defRPr>
            </a:lvl1pPr>
          </a:lstStyle>
          <a:p>
            <a:r>
              <a:rPr lang="en-US"/>
              <a:t>Insert presentation title</a:t>
            </a:r>
          </a:p>
        </p:txBody>
      </p:sp>
      <p:sp>
        <p:nvSpPr>
          <p:cNvPr id="9" name="Text Placeholder 5">
            <a:extLst>
              <a:ext uri="{FF2B5EF4-FFF2-40B4-BE49-F238E27FC236}">
                <a16:creationId xmlns:a16="http://schemas.microsoft.com/office/drawing/2014/main" id="{A4DBA69A-5736-7641-8A02-FF47D9B562EE}"/>
              </a:ext>
            </a:extLst>
          </p:cNvPr>
          <p:cNvSpPr>
            <a:spLocks noGrp="1"/>
          </p:cNvSpPr>
          <p:nvPr>
            <p:ph type="body" sz="quarter" idx="10" hasCustomPrompt="1"/>
          </p:nvPr>
        </p:nvSpPr>
        <p:spPr>
          <a:xfrm>
            <a:off x="914400" y="2630054"/>
            <a:ext cx="4953000" cy="443198"/>
          </a:xfrm>
        </p:spPr>
        <p:txBody>
          <a:bodyPr/>
          <a:lstStyle>
            <a:lvl1pPr>
              <a:defRPr sz="3200" b="0" i="0" baseline="0">
                <a:solidFill>
                  <a:srgbClr val="73A679"/>
                </a:solidFill>
                <a:latin typeface="+mn-lt"/>
              </a:defRPr>
            </a:lvl1pPr>
          </a:lstStyle>
          <a:p>
            <a:pPr lvl="0"/>
            <a:r>
              <a:rPr lang="en-US"/>
              <a:t>Insert subheader</a:t>
            </a:r>
          </a:p>
        </p:txBody>
      </p:sp>
      <p:sp>
        <p:nvSpPr>
          <p:cNvPr id="11" name="Text Placeholder 5">
            <a:extLst>
              <a:ext uri="{FF2B5EF4-FFF2-40B4-BE49-F238E27FC236}">
                <a16:creationId xmlns:a16="http://schemas.microsoft.com/office/drawing/2014/main" id="{D7F39393-AC16-5C47-A8E2-31683B5F0C4F}"/>
              </a:ext>
            </a:extLst>
          </p:cNvPr>
          <p:cNvSpPr>
            <a:spLocks noGrp="1"/>
          </p:cNvSpPr>
          <p:nvPr>
            <p:ph type="body" sz="quarter" idx="11" hasCustomPrompt="1"/>
          </p:nvPr>
        </p:nvSpPr>
        <p:spPr>
          <a:xfrm>
            <a:off x="914400" y="3725715"/>
            <a:ext cx="4953000" cy="332399"/>
          </a:xfrm>
        </p:spPr>
        <p:txBody>
          <a:bodyPr/>
          <a:lstStyle>
            <a:lvl1pPr>
              <a:defRPr sz="2400" b="0" i="0" baseline="0">
                <a:solidFill>
                  <a:schemeClr val="tx2"/>
                </a:solidFill>
                <a:latin typeface="+mn-lt"/>
              </a:defRPr>
            </a:lvl1pPr>
          </a:lstStyle>
          <a:p>
            <a:pPr lvl="0"/>
            <a:r>
              <a:rPr lang="en-US"/>
              <a:t>Insert speaker, date, location, etc. </a:t>
            </a:r>
          </a:p>
        </p:txBody>
      </p:sp>
      <p:pic>
        <p:nvPicPr>
          <p:cNvPr id="10" name="Graphic 9">
            <a:extLst>
              <a:ext uri="{FF2B5EF4-FFF2-40B4-BE49-F238E27FC236}">
                <a16:creationId xmlns:a16="http://schemas.microsoft.com/office/drawing/2014/main" id="{A9E38766-B964-A445-A81C-3D7CAD99F8D2}"/>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0574" y="6089901"/>
            <a:ext cx="2096894" cy="621792"/>
          </a:xfrm>
          <a:prstGeom prst="rect">
            <a:avLst/>
          </a:prstGeom>
        </p:spPr>
      </p:pic>
      <p:sp>
        <p:nvSpPr>
          <p:cNvPr id="13" name="Footer Placeholder 2">
            <a:extLst>
              <a:ext uri="{FF2B5EF4-FFF2-40B4-BE49-F238E27FC236}">
                <a16:creationId xmlns:a16="http://schemas.microsoft.com/office/drawing/2014/main" id="{FE327B60-71BE-5448-886E-EC3FCA0915AB}"/>
              </a:ext>
            </a:extLst>
          </p:cNvPr>
          <p:cNvSpPr>
            <a:spLocks noGrp="1"/>
          </p:cNvSpPr>
          <p:nvPr>
            <p:ph type="ftr" sz="quarter" idx="12"/>
          </p:nvPr>
        </p:nvSpPr>
        <p:spPr>
          <a:xfrm>
            <a:off x="7239000" y="6400800"/>
            <a:ext cx="4114800" cy="186690"/>
          </a:xfrm>
        </p:spPr>
        <p:txBody>
          <a:bodyPr/>
          <a:lstStyle>
            <a:lvl1pPr algn="r">
              <a:defRPr sz="1000"/>
            </a:lvl1pPr>
          </a:lstStyle>
          <a:p>
            <a:r>
              <a:rPr lang="en-US"/>
              <a:t>Review READ ME intro slides to update your confidentiality footer</a:t>
            </a:r>
          </a:p>
        </p:txBody>
      </p:sp>
      <p:sp>
        <p:nvSpPr>
          <p:cNvPr id="14" name="TextBox 13">
            <a:extLst>
              <a:ext uri="{FF2B5EF4-FFF2-40B4-BE49-F238E27FC236}">
                <a16:creationId xmlns:a16="http://schemas.microsoft.com/office/drawing/2014/main" id="{44245A3D-D9F5-6744-BF00-ECB5D7BBE748}"/>
              </a:ext>
            </a:extLst>
          </p:cNvPr>
          <p:cNvSpPr txBox="1"/>
          <p:nvPr userDrawn="1"/>
        </p:nvSpPr>
        <p:spPr>
          <a:xfrm>
            <a:off x="10287001" y="6214840"/>
            <a:ext cx="1066800" cy="156143"/>
          </a:xfrm>
          <a:prstGeom prst="rect">
            <a:avLst/>
          </a:prstGeom>
        </p:spPr>
        <p:txBody>
          <a:bodyPr vert="horz" lIns="0" tIns="0" rIns="0" bIns="0" rtlCol="0" anchor="ctr"/>
          <a:lstStyle>
            <a:defPPr>
              <a:defRPr lang="en-US"/>
            </a:defPPr>
            <a:lvl1pPr>
              <a:defRPr lang="en-US" sz="800">
                <a:solidFill>
                  <a:schemeClr val="bg1"/>
                </a:solidFill>
              </a:defRPr>
            </a:lvl1pPr>
          </a:lstStyle>
          <a:p>
            <a:pPr lvl="0" algn="r"/>
            <a:r>
              <a:rPr lang="en-US" sz="1000"/>
              <a:t>© 2020 Fannie Mae</a:t>
            </a:r>
          </a:p>
        </p:txBody>
      </p:sp>
    </p:spTree>
    <p:extLst>
      <p:ext uri="{BB962C8B-B14F-4D97-AF65-F5344CB8AC3E}">
        <p14:creationId xmlns:p14="http://schemas.microsoft.com/office/powerpoint/2010/main" val="26687053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loyees">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09A156C-6ED6-A743-8C6A-174A15F61AF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322541" y="2302933"/>
            <a:ext cx="2480802" cy="3573536"/>
          </a:xfrm>
          <a:prstGeom prst="rect">
            <a:avLst/>
          </a:prstGeom>
        </p:spPr>
      </p:pic>
      <p:pic>
        <p:nvPicPr>
          <p:cNvPr id="12" name="Graphic 11">
            <a:extLst>
              <a:ext uri="{FF2B5EF4-FFF2-40B4-BE49-F238E27FC236}">
                <a16:creationId xmlns:a16="http://schemas.microsoft.com/office/drawing/2014/main" id="{AA3C4FF6-92AF-C34B-9926-3714DE0A808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0" y="4555067"/>
            <a:ext cx="12192000" cy="2302933"/>
          </a:xfrm>
          <a:prstGeom prst="rect">
            <a:avLst/>
          </a:prstGeom>
        </p:spPr>
      </p:pic>
      <p:sp>
        <p:nvSpPr>
          <p:cNvPr id="8" name="Title 1">
            <a:extLst>
              <a:ext uri="{FF2B5EF4-FFF2-40B4-BE49-F238E27FC236}">
                <a16:creationId xmlns:a16="http://schemas.microsoft.com/office/drawing/2014/main" id="{B4D435EC-7F1B-1249-A137-E3B449794A53}"/>
              </a:ext>
            </a:extLst>
          </p:cNvPr>
          <p:cNvSpPr>
            <a:spLocks noGrp="1"/>
          </p:cNvSpPr>
          <p:nvPr>
            <p:ph type="title" hasCustomPrompt="1"/>
          </p:nvPr>
        </p:nvSpPr>
        <p:spPr>
          <a:xfrm>
            <a:off x="914400" y="1371600"/>
            <a:ext cx="7658100" cy="685252"/>
          </a:xfrm>
        </p:spPr>
        <p:txBody>
          <a:bodyPr/>
          <a:lstStyle>
            <a:lvl1pPr>
              <a:defRPr>
                <a:solidFill>
                  <a:schemeClr val="tx2"/>
                </a:solidFill>
              </a:defRPr>
            </a:lvl1pPr>
          </a:lstStyle>
          <a:p>
            <a:r>
              <a:rPr lang="en-US"/>
              <a:t>Insert presentation title</a:t>
            </a:r>
          </a:p>
        </p:txBody>
      </p:sp>
      <p:sp>
        <p:nvSpPr>
          <p:cNvPr id="9" name="Text Placeholder 5">
            <a:extLst>
              <a:ext uri="{FF2B5EF4-FFF2-40B4-BE49-F238E27FC236}">
                <a16:creationId xmlns:a16="http://schemas.microsoft.com/office/drawing/2014/main" id="{A4DBA69A-5736-7641-8A02-FF47D9B562EE}"/>
              </a:ext>
            </a:extLst>
          </p:cNvPr>
          <p:cNvSpPr>
            <a:spLocks noGrp="1"/>
          </p:cNvSpPr>
          <p:nvPr>
            <p:ph type="body" sz="quarter" idx="10" hasCustomPrompt="1"/>
          </p:nvPr>
        </p:nvSpPr>
        <p:spPr>
          <a:xfrm>
            <a:off x="914400" y="2633472"/>
            <a:ext cx="4953000" cy="443198"/>
          </a:xfrm>
        </p:spPr>
        <p:txBody>
          <a:bodyPr/>
          <a:lstStyle>
            <a:lvl1pPr>
              <a:defRPr sz="3200" b="0" i="0" baseline="0">
                <a:solidFill>
                  <a:srgbClr val="73A679"/>
                </a:solidFill>
                <a:latin typeface="+mn-lt"/>
              </a:defRPr>
            </a:lvl1pPr>
          </a:lstStyle>
          <a:p>
            <a:pPr lvl="0"/>
            <a:r>
              <a:rPr lang="en-US"/>
              <a:t>Insert subheader</a:t>
            </a:r>
          </a:p>
        </p:txBody>
      </p:sp>
      <p:sp>
        <p:nvSpPr>
          <p:cNvPr id="11" name="Text Placeholder 5">
            <a:extLst>
              <a:ext uri="{FF2B5EF4-FFF2-40B4-BE49-F238E27FC236}">
                <a16:creationId xmlns:a16="http://schemas.microsoft.com/office/drawing/2014/main" id="{D7F39393-AC16-5C47-A8E2-31683B5F0C4F}"/>
              </a:ext>
            </a:extLst>
          </p:cNvPr>
          <p:cNvSpPr>
            <a:spLocks noGrp="1"/>
          </p:cNvSpPr>
          <p:nvPr>
            <p:ph type="body" sz="quarter" idx="11" hasCustomPrompt="1"/>
          </p:nvPr>
        </p:nvSpPr>
        <p:spPr>
          <a:xfrm>
            <a:off x="914400" y="3725715"/>
            <a:ext cx="4953000" cy="332399"/>
          </a:xfrm>
        </p:spPr>
        <p:txBody>
          <a:bodyPr/>
          <a:lstStyle>
            <a:lvl1pPr>
              <a:defRPr sz="2400" b="0" i="0" baseline="0">
                <a:solidFill>
                  <a:schemeClr val="tx2"/>
                </a:solidFill>
                <a:latin typeface="+mn-lt"/>
              </a:defRPr>
            </a:lvl1pPr>
          </a:lstStyle>
          <a:p>
            <a:pPr lvl="0"/>
            <a:r>
              <a:rPr lang="en-US"/>
              <a:t>Insert speaker, date, location, etc. </a:t>
            </a:r>
          </a:p>
        </p:txBody>
      </p:sp>
      <p:pic>
        <p:nvPicPr>
          <p:cNvPr id="13" name="Graphic 12">
            <a:extLst>
              <a:ext uri="{FF2B5EF4-FFF2-40B4-BE49-F238E27FC236}">
                <a16:creationId xmlns:a16="http://schemas.microsoft.com/office/drawing/2014/main" id="{79E727BA-E8BE-2749-8B24-848E96271F40}"/>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90574" y="6089901"/>
            <a:ext cx="2096894" cy="621792"/>
          </a:xfrm>
          <a:prstGeom prst="rect">
            <a:avLst/>
          </a:prstGeom>
        </p:spPr>
      </p:pic>
      <p:sp>
        <p:nvSpPr>
          <p:cNvPr id="15" name="Footer Placeholder 2">
            <a:extLst>
              <a:ext uri="{FF2B5EF4-FFF2-40B4-BE49-F238E27FC236}">
                <a16:creationId xmlns:a16="http://schemas.microsoft.com/office/drawing/2014/main" id="{BA4D260D-608A-8B44-81B9-67180ED30D62}"/>
              </a:ext>
            </a:extLst>
          </p:cNvPr>
          <p:cNvSpPr>
            <a:spLocks noGrp="1"/>
          </p:cNvSpPr>
          <p:nvPr>
            <p:ph type="ftr" sz="quarter" idx="12"/>
          </p:nvPr>
        </p:nvSpPr>
        <p:spPr>
          <a:xfrm>
            <a:off x="7239000" y="6400800"/>
            <a:ext cx="4114800" cy="186690"/>
          </a:xfrm>
        </p:spPr>
        <p:txBody>
          <a:bodyPr/>
          <a:lstStyle>
            <a:lvl1pPr algn="r">
              <a:defRPr sz="1000"/>
            </a:lvl1pPr>
          </a:lstStyle>
          <a:p>
            <a:r>
              <a:rPr lang="en-US"/>
              <a:t>Review READ ME intro slides to update your confidentiality footer</a:t>
            </a:r>
          </a:p>
        </p:txBody>
      </p:sp>
      <p:sp>
        <p:nvSpPr>
          <p:cNvPr id="14" name="TextBox 13">
            <a:extLst>
              <a:ext uri="{FF2B5EF4-FFF2-40B4-BE49-F238E27FC236}">
                <a16:creationId xmlns:a16="http://schemas.microsoft.com/office/drawing/2014/main" id="{6194F25F-CC40-8849-B968-F3C758E7CE77}"/>
              </a:ext>
            </a:extLst>
          </p:cNvPr>
          <p:cNvSpPr txBox="1"/>
          <p:nvPr userDrawn="1"/>
        </p:nvSpPr>
        <p:spPr>
          <a:xfrm>
            <a:off x="10287001" y="6214840"/>
            <a:ext cx="1066800" cy="156143"/>
          </a:xfrm>
          <a:prstGeom prst="rect">
            <a:avLst/>
          </a:prstGeom>
        </p:spPr>
        <p:txBody>
          <a:bodyPr vert="horz" lIns="0" tIns="0" rIns="0" bIns="0" rtlCol="0" anchor="ctr"/>
          <a:lstStyle>
            <a:defPPr>
              <a:defRPr lang="en-US"/>
            </a:defPPr>
            <a:lvl1pPr>
              <a:defRPr lang="en-US" sz="800">
                <a:solidFill>
                  <a:schemeClr val="bg1"/>
                </a:solidFill>
              </a:defRPr>
            </a:lvl1pPr>
          </a:lstStyle>
          <a:p>
            <a:pPr lvl="0" algn="r"/>
            <a:r>
              <a:rPr lang="en-US" sz="1000"/>
              <a:t>© 2020 Fannie Mae</a:t>
            </a:r>
          </a:p>
        </p:txBody>
      </p:sp>
    </p:spTree>
    <p:extLst>
      <p:ext uri="{BB962C8B-B14F-4D97-AF65-F5344CB8AC3E}">
        <p14:creationId xmlns:p14="http://schemas.microsoft.com/office/powerpoint/2010/main" val="1688699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25FAA4D-1CB5-4042-9DE3-C18280AF8BE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83050" y="2832100"/>
            <a:ext cx="4025900" cy="1193800"/>
          </a:xfrm>
          <a:prstGeom prst="rect">
            <a:avLst/>
          </a:prstGeom>
        </p:spPr>
      </p:pic>
    </p:spTree>
    <p:extLst>
      <p:ext uri="{BB962C8B-B14F-4D97-AF65-F5344CB8AC3E}">
        <p14:creationId xmlns:p14="http://schemas.microsoft.com/office/powerpoint/2010/main" val="2115494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634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786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Instructions">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84F5771-FC41-894E-BFEA-4BAADC23A53E}"/>
              </a:ext>
            </a:extLst>
          </p:cNvPr>
          <p:cNvSpPr/>
          <p:nvPr userDrawn="1"/>
        </p:nvSpPr>
        <p:spPr>
          <a:xfrm>
            <a:off x="0" y="1"/>
            <a:ext cx="12192000" cy="1358690"/>
          </a:xfrm>
          <a:prstGeom prst="rect">
            <a:avLst/>
          </a:prstGeom>
          <a:solidFill>
            <a:srgbClr val="A22B2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89" name="TextBox 88">
            <a:extLst>
              <a:ext uri="{FF2B5EF4-FFF2-40B4-BE49-F238E27FC236}">
                <a16:creationId xmlns:a16="http://schemas.microsoft.com/office/drawing/2014/main" id="{EBFEA4CC-500D-7A40-98C9-1BFC34A55E47}"/>
              </a:ext>
            </a:extLst>
          </p:cNvPr>
          <p:cNvSpPr txBox="1"/>
          <p:nvPr userDrawn="1"/>
        </p:nvSpPr>
        <p:spPr>
          <a:xfrm>
            <a:off x="497540" y="1716697"/>
            <a:ext cx="3965129" cy="4724370"/>
          </a:xfrm>
          <a:prstGeom prst="rect">
            <a:avLst/>
          </a:prstGeom>
          <a:noFill/>
        </p:spPr>
        <p:txBody>
          <a:bodyPr wrap="square" lIns="0" tIns="0" rIns="0" bIns="0" rtlCol="0">
            <a:spAutoFit/>
          </a:bodyPr>
          <a:lstStyle/>
          <a:p>
            <a:pPr>
              <a:spcAft>
                <a:spcPts val="1000"/>
              </a:spcAft>
              <a:defRPr/>
            </a:pPr>
            <a:r>
              <a:rPr lang="en-US" sz="1200" b="1" i="1" dirty="0">
                <a:solidFill>
                  <a:srgbClr val="AD1A00"/>
                </a:solidFill>
                <a:latin typeface="Source Sans Pro Semibold" panose="020B0503030403020204" pitchFamily="34" charset="0"/>
                <a:ea typeface="Source Sans Pro Semibold" panose="020B0503030403020204" pitchFamily="34" charset="0"/>
              </a:rPr>
              <a:t>Note: If your PowerPoint falls under “No Confidentiality,” you do not need to complete the steps below.</a:t>
            </a:r>
            <a:endParaRPr lang="en-US" sz="1200" dirty="0">
              <a:solidFill>
                <a:srgbClr val="AD1A00"/>
              </a:solidFill>
              <a:latin typeface="Source Sans Pro Semibold" panose="020B0503030403020204" pitchFamily="34" charset="0"/>
              <a:ea typeface="Source Sans Pro Semibold" panose="020B0503030403020204" pitchFamily="34" charset="0"/>
            </a:endParaRPr>
          </a:p>
          <a:p>
            <a:pPr>
              <a:spcAft>
                <a:spcPts val="1000"/>
              </a:spcAft>
            </a:pPr>
            <a:r>
              <a:rPr lang="en-US" sz="1200" dirty="0">
                <a:solidFill>
                  <a:srgbClr val="000F2A"/>
                </a:solidFill>
                <a:latin typeface="Source Sans Pro Semibold" panose="020B0503030403020204" pitchFamily="34" charset="0"/>
                <a:ea typeface="Source Sans Pro Semibold" panose="020B0503030403020204" pitchFamily="34" charset="0"/>
              </a:rPr>
              <a:t>How to change the document confidentiality footer:</a:t>
            </a:r>
            <a:endParaRPr lang="en-US" sz="1200" dirty="0">
              <a:solidFill>
                <a:srgbClr val="000F2A"/>
              </a:solidFill>
              <a:ea typeface="Source Sans Pro" panose="020B0503030403020204" pitchFamily="34" charset="0"/>
            </a:endParaRPr>
          </a:p>
          <a:p>
            <a:pPr marL="228600" indent="-228600">
              <a:spcAft>
                <a:spcPts val="1000"/>
              </a:spcAft>
              <a:buFont typeface="+mj-lt"/>
              <a:buAutoNum type="arabicPeriod"/>
            </a:pPr>
            <a:r>
              <a:rPr lang="en-US" sz="1200" dirty="0">
                <a:solidFill>
                  <a:srgbClr val="000F2A"/>
                </a:solidFill>
                <a:ea typeface="Source Sans Pro" panose="020B0503030403020204" pitchFamily="34" charset="0"/>
              </a:rPr>
              <a:t>Read the table to the right to determine your confidentiality label.</a:t>
            </a:r>
          </a:p>
          <a:p>
            <a:pPr marL="228600" indent="-228600">
              <a:spcAft>
                <a:spcPts val="1000"/>
              </a:spcAft>
              <a:buFont typeface="+mj-lt"/>
              <a:buAutoNum type="arabicPeriod"/>
              <a:defRPr/>
            </a:pPr>
            <a:r>
              <a:rPr lang="en-US" sz="1200" dirty="0">
                <a:solidFill>
                  <a:srgbClr val="000F2A"/>
                </a:solidFill>
                <a:ea typeface="Source Sans Pro" panose="020B0503030403020204" pitchFamily="34" charset="0"/>
              </a:rPr>
              <a:t>Select a cover slide from the slide options.</a:t>
            </a:r>
          </a:p>
          <a:p>
            <a:pPr marL="228600" indent="-228600">
              <a:spcAft>
                <a:spcPts val="4200"/>
              </a:spcAft>
              <a:buFont typeface="+mj-lt"/>
              <a:buAutoNum type="arabicPeriod"/>
              <a:defRPr/>
            </a:pPr>
            <a:r>
              <a:rPr lang="en-US" sz="1200" dirty="0">
                <a:solidFill>
                  <a:srgbClr val="000F2A"/>
                </a:solidFill>
                <a:ea typeface="Source Sans Pro" panose="020B0503030403020204" pitchFamily="34" charset="0"/>
              </a:rPr>
              <a:t>Click </a:t>
            </a:r>
            <a:r>
              <a:rPr lang="en-US" sz="1200" b="1" dirty="0">
                <a:solidFill>
                  <a:srgbClr val="000F2A"/>
                </a:solidFill>
                <a:ea typeface="Source Sans Pro" panose="020B0503030403020204" pitchFamily="34" charset="0"/>
              </a:rPr>
              <a:t>Insert</a:t>
            </a:r>
            <a:r>
              <a:rPr lang="en-US" sz="1200" dirty="0">
                <a:solidFill>
                  <a:srgbClr val="000F2A"/>
                </a:solidFill>
                <a:ea typeface="Source Sans Pro" panose="020B0503030403020204" pitchFamily="34" charset="0"/>
              </a:rPr>
              <a:t> in the PowerPoint toolbar and select </a:t>
            </a:r>
            <a:br>
              <a:rPr lang="en-US" sz="1200" dirty="0">
                <a:solidFill>
                  <a:srgbClr val="000F2A"/>
                </a:solidFill>
                <a:ea typeface="Source Sans Pro" panose="020B0503030403020204" pitchFamily="34" charset="0"/>
              </a:rPr>
            </a:br>
            <a:r>
              <a:rPr lang="en-US" sz="1200" b="1" dirty="0">
                <a:solidFill>
                  <a:srgbClr val="000F2A"/>
                </a:solidFill>
                <a:ea typeface="Source Sans Pro" panose="020B0503030403020204" pitchFamily="34" charset="0"/>
              </a:rPr>
              <a:t>Header &amp; Footer</a:t>
            </a:r>
            <a:r>
              <a:rPr lang="en-US" sz="1200" dirty="0">
                <a:solidFill>
                  <a:srgbClr val="000F2A"/>
                </a:solidFill>
                <a:ea typeface="Source Sans Pro" panose="020B0503030403020204" pitchFamily="34" charset="0"/>
              </a:rPr>
              <a:t>.</a:t>
            </a:r>
          </a:p>
          <a:p>
            <a:pPr marL="228600" indent="-228600">
              <a:spcBef>
                <a:spcPts val="600"/>
              </a:spcBef>
              <a:spcAft>
                <a:spcPts val="2600"/>
              </a:spcAft>
              <a:buFont typeface="+mj-lt"/>
              <a:buAutoNum type="arabicPeriod"/>
              <a:defRPr/>
            </a:pPr>
            <a:r>
              <a:rPr lang="en-US" sz="1200" dirty="0">
                <a:solidFill>
                  <a:srgbClr val="000F2A"/>
                </a:solidFill>
                <a:ea typeface="Source Sans Pro" panose="020B0503030403020204" pitchFamily="34" charset="0"/>
              </a:rPr>
              <a:t>In the bottom section of the </a:t>
            </a:r>
            <a:r>
              <a:rPr lang="en-US" sz="1200" b="1" dirty="0">
                <a:solidFill>
                  <a:srgbClr val="000F2A"/>
                </a:solidFill>
                <a:ea typeface="Source Sans Pro" panose="020B0503030403020204" pitchFamily="34" charset="0"/>
              </a:rPr>
              <a:t>Header &amp; Footer </a:t>
            </a:r>
            <a:r>
              <a:rPr lang="en-US" sz="1200" dirty="0">
                <a:solidFill>
                  <a:srgbClr val="000F2A"/>
                </a:solidFill>
                <a:ea typeface="Source Sans Pro" panose="020B0503030403020204" pitchFamily="34" charset="0"/>
              </a:rPr>
              <a:t>panel, ensure the check mark next to </a:t>
            </a:r>
            <a:r>
              <a:rPr lang="en-US" sz="1200" b="1" dirty="0">
                <a:solidFill>
                  <a:srgbClr val="000F2A"/>
                </a:solidFill>
                <a:ea typeface="Source Sans Pro" panose="020B0503030403020204" pitchFamily="34" charset="0"/>
              </a:rPr>
              <a:t>Footer </a:t>
            </a:r>
            <a:r>
              <a:rPr lang="en-US" sz="1200" dirty="0">
                <a:solidFill>
                  <a:srgbClr val="000F2A"/>
                </a:solidFill>
                <a:ea typeface="Source Sans Pro" panose="020B0503030403020204" pitchFamily="34" charset="0"/>
              </a:rPr>
              <a:t>is checked.</a:t>
            </a:r>
            <a:r>
              <a:rPr lang="en-US" sz="1200" b="1" dirty="0">
                <a:solidFill>
                  <a:srgbClr val="000F2A"/>
                </a:solidFill>
                <a:ea typeface="Source Sans Pro" panose="020B0503030403020204" pitchFamily="34" charset="0"/>
              </a:rPr>
              <a:t> </a:t>
            </a:r>
            <a:r>
              <a:rPr lang="en-US" sz="1200" dirty="0">
                <a:solidFill>
                  <a:srgbClr val="000F2A"/>
                </a:solidFill>
                <a:ea typeface="Source Sans Pro" panose="020B0503030403020204" pitchFamily="34" charset="0"/>
              </a:rPr>
              <a:t>Copy the appropriate confidentiality label using the table to the right and paste it into the footer space. After you paste your label, press backspace to clear any extra space following the text. </a:t>
            </a:r>
          </a:p>
          <a:p>
            <a:pPr marL="228600" indent="-228600">
              <a:spcBef>
                <a:spcPts val="600"/>
              </a:spcBef>
              <a:spcAft>
                <a:spcPts val="1000"/>
              </a:spcAft>
              <a:buFont typeface="+mj-lt"/>
              <a:buAutoNum type="arabicPeriod"/>
              <a:defRPr/>
            </a:pPr>
            <a:r>
              <a:rPr lang="en-US" sz="1200" dirty="0">
                <a:solidFill>
                  <a:srgbClr val="000F2A"/>
                </a:solidFill>
                <a:ea typeface="Source Sans Pro" panose="020B0503030403020204" pitchFamily="34" charset="0"/>
              </a:rPr>
              <a:t>Click </a:t>
            </a:r>
            <a:r>
              <a:rPr lang="en-US" sz="1200" b="1" dirty="0">
                <a:solidFill>
                  <a:srgbClr val="000F2A"/>
                </a:solidFill>
                <a:ea typeface="Source Sans Pro" panose="020B0503030403020204" pitchFamily="34" charset="0"/>
              </a:rPr>
              <a:t>Apply to All Slides</a:t>
            </a:r>
            <a:r>
              <a:rPr lang="en-US" sz="1200" dirty="0">
                <a:solidFill>
                  <a:srgbClr val="000F2A"/>
                </a:solidFill>
                <a:ea typeface="Source Sans Pro" panose="020B0503030403020204" pitchFamily="34" charset="0"/>
              </a:rPr>
              <a:t>. </a:t>
            </a:r>
          </a:p>
          <a:p>
            <a:pPr marL="228600" indent="-228600">
              <a:buFont typeface="+mj-lt"/>
              <a:buAutoNum type="arabicPeriod"/>
            </a:pPr>
            <a:r>
              <a:rPr lang="en-US" sz="1200" dirty="0">
                <a:solidFill>
                  <a:srgbClr val="000F2A"/>
                </a:solidFill>
                <a:ea typeface="Source Sans Pro" panose="020B0503030403020204" pitchFamily="34" charset="0"/>
              </a:rPr>
              <a:t>Delete this slide once your footer change is complete.</a:t>
            </a:r>
          </a:p>
        </p:txBody>
      </p:sp>
      <p:grpSp>
        <p:nvGrpSpPr>
          <p:cNvPr id="90" name="Group 89">
            <a:extLst>
              <a:ext uri="{FF2B5EF4-FFF2-40B4-BE49-F238E27FC236}">
                <a16:creationId xmlns:a16="http://schemas.microsoft.com/office/drawing/2014/main" id="{103F9104-6FB3-4D4A-9E65-6F0D606F5702}"/>
              </a:ext>
            </a:extLst>
          </p:cNvPr>
          <p:cNvGrpSpPr/>
          <p:nvPr userDrawn="1"/>
        </p:nvGrpSpPr>
        <p:grpSpPr>
          <a:xfrm>
            <a:off x="1950720" y="3576440"/>
            <a:ext cx="1878031" cy="567927"/>
            <a:chOff x="885717" y="2818728"/>
            <a:chExt cx="1878031" cy="567927"/>
          </a:xfrm>
        </p:grpSpPr>
        <p:pic>
          <p:nvPicPr>
            <p:cNvPr id="91" name="Picture 90">
              <a:extLst>
                <a:ext uri="{FF2B5EF4-FFF2-40B4-BE49-F238E27FC236}">
                  <a16:creationId xmlns:a16="http://schemas.microsoft.com/office/drawing/2014/main" id="{94D9B51C-DDB6-B948-8037-08EA6AE20A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5717" y="2818728"/>
              <a:ext cx="1878031" cy="567927"/>
            </a:xfrm>
            <a:prstGeom prst="rect">
              <a:avLst/>
            </a:prstGeom>
          </p:spPr>
        </p:pic>
        <p:sp>
          <p:nvSpPr>
            <p:cNvPr id="92" name="Rectangle 91">
              <a:extLst>
                <a:ext uri="{FF2B5EF4-FFF2-40B4-BE49-F238E27FC236}">
                  <a16:creationId xmlns:a16="http://schemas.microsoft.com/office/drawing/2014/main" id="{CAE37511-B43F-DE40-9E46-E00CE4D5B3AE}"/>
                </a:ext>
              </a:extLst>
            </p:cNvPr>
            <p:cNvSpPr/>
            <p:nvPr/>
          </p:nvSpPr>
          <p:spPr>
            <a:xfrm>
              <a:off x="1171254" y="2818729"/>
              <a:ext cx="377361" cy="490012"/>
            </a:xfrm>
            <a:prstGeom prst="rect">
              <a:avLst/>
            </a:prstGeom>
            <a:noFill/>
            <a:ln w="12700" cap="flat" cmpd="sng" algn="ctr">
              <a:solidFill>
                <a:srgbClr val="D8463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grpSp>
      <p:pic>
        <p:nvPicPr>
          <p:cNvPr id="93" name="Picture 92">
            <a:extLst>
              <a:ext uri="{FF2B5EF4-FFF2-40B4-BE49-F238E27FC236}">
                <a16:creationId xmlns:a16="http://schemas.microsoft.com/office/drawing/2014/main" id="{071E125D-330C-5847-9EE3-C23E5BDB7E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950720" y="5272849"/>
            <a:ext cx="2511949" cy="409765"/>
          </a:xfrm>
          <a:prstGeom prst="rect">
            <a:avLst/>
          </a:prstGeom>
        </p:spPr>
      </p:pic>
      <p:sp>
        <p:nvSpPr>
          <p:cNvPr id="94" name="Rectangle 93">
            <a:extLst>
              <a:ext uri="{FF2B5EF4-FFF2-40B4-BE49-F238E27FC236}">
                <a16:creationId xmlns:a16="http://schemas.microsoft.com/office/drawing/2014/main" id="{8B594F29-ABC4-6547-867E-714AA317E9BB}"/>
              </a:ext>
            </a:extLst>
          </p:cNvPr>
          <p:cNvSpPr/>
          <p:nvPr userDrawn="1"/>
        </p:nvSpPr>
        <p:spPr>
          <a:xfrm>
            <a:off x="1573306" y="617594"/>
            <a:ext cx="9704295" cy="523220"/>
          </a:xfrm>
          <a:prstGeom prst="rect">
            <a:avLst/>
          </a:prstGeom>
        </p:spPr>
        <p:txBody>
          <a:bodyPr wrap="square" lIns="0">
            <a:spAutoFit/>
          </a:bodyPr>
          <a:lstStyle/>
          <a:p>
            <a:r>
              <a:rPr lang="en-US" sz="1400" dirty="0">
                <a:solidFill>
                  <a:srgbClr val="FFFFFF"/>
                </a:solidFill>
                <a:ea typeface="Source Sans Pro" panose="020B0503030403020204" pitchFamily="34" charset="0"/>
              </a:rPr>
              <a:t>You must label your PowerPoint presentation with an appropriate footer based on the document content. Use the table and instructions below to choose and adjust your confidentiality footer.</a:t>
            </a:r>
          </a:p>
        </p:txBody>
      </p:sp>
      <p:sp>
        <p:nvSpPr>
          <p:cNvPr id="95" name="Rectangle 94">
            <a:extLst>
              <a:ext uri="{FF2B5EF4-FFF2-40B4-BE49-F238E27FC236}">
                <a16:creationId xmlns:a16="http://schemas.microsoft.com/office/drawing/2014/main" id="{3EDAD554-F468-0247-9C4A-51520F3D1040}"/>
              </a:ext>
            </a:extLst>
          </p:cNvPr>
          <p:cNvSpPr/>
          <p:nvPr userDrawn="1"/>
        </p:nvSpPr>
        <p:spPr>
          <a:xfrm>
            <a:off x="1543553" y="263847"/>
            <a:ext cx="10112419" cy="415498"/>
          </a:xfrm>
          <a:prstGeom prst="rect">
            <a:avLst/>
          </a:prstGeom>
        </p:spPr>
        <p:txBody>
          <a:bodyPr wrap="square" lIns="0" t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rPr>
              <a:t>You must update the document confidentiality footer</a:t>
            </a:r>
            <a:endParaRPr kumimoji="0" lang="en-US" sz="2400" b="0" i="0" u="none" strike="noStrike" kern="0" cap="none" spc="0" normalizeH="0" baseline="0" noProof="0" dirty="0">
              <a:ln>
                <a:noFill/>
              </a:ln>
              <a:solidFill>
                <a:srgbClr val="FFFFFF"/>
              </a:solidFill>
              <a:effectLst/>
              <a:uLnTx/>
              <a:uFillTx/>
            </a:endParaRPr>
          </a:p>
        </p:txBody>
      </p:sp>
      <p:pic>
        <p:nvPicPr>
          <p:cNvPr id="96" name="Picture 95" descr="File:Mandatory road sign stop.svg">
            <a:extLst>
              <a:ext uri="{FF2B5EF4-FFF2-40B4-BE49-F238E27FC236}">
                <a16:creationId xmlns:a16="http://schemas.microsoft.com/office/drawing/2014/main" id="{05C2D51B-19AE-C542-A4C0-2567811B735B}"/>
              </a:ext>
            </a:extLst>
          </p:cNvPr>
          <p:cNvPicPr>
            <a:picLocks noChangeAspect="1"/>
          </p:cNvPicPr>
          <p:nvPr userDrawn="1"/>
        </p:nvPicPr>
        <p:blipFill>
          <a:blip r:embed="rId4" cstate="screen">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458043" y="222990"/>
            <a:ext cx="912711" cy="912711"/>
          </a:xfrm>
          <a:prstGeom prst="rect">
            <a:avLst/>
          </a:prstGeom>
        </p:spPr>
      </p:pic>
      <p:graphicFrame>
        <p:nvGraphicFramePr>
          <p:cNvPr id="97" name="Table 96">
            <a:extLst>
              <a:ext uri="{FF2B5EF4-FFF2-40B4-BE49-F238E27FC236}">
                <a16:creationId xmlns:a16="http://schemas.microsoft.com/office/drawing/2014/main" id="{C52057A7-FA85-2C47-8F1E-C8963BBD442F}"/>
              </a:ext>
            </a:extLst>
          </p:cNvPr>
          <p:cNvGraphicFramePr>
            <a:graphicFrameLocks noGrp="1"/>
          </p:cNvGraphicFramePr>
          <p:nvPr userDrawn="1">
            <p:extLst>
              <p:ext uri="{D42A27DB-BD31-4B8C-83A1-F6EECF244321}">
                <p14:modId xmlns:p14="http://schemas.microsoft.com/office/powerpoint/2010/main" val="3407625183"/>
              </p:ext>
            </p:extLst>
          </p:nvPr>
        </p:nvGraphicFramePr>
        <p:xfrm>
          <a:off x="4857537" y="1358690"/>
          <a:ext cx="7334463" cy="5499309"/>
        </p:xfrm>
        <a:graphic>
          <a:graphicData uri="http://schemas.openxmlformats.org/drawingml/2006/table">
            <a:tbl>
              <a:tblPr firstRow="1" bandRow="1"/>
              <a:tblGrid>
                <a:gridCol w="1681343">
                  <a:extLst>
                    <a:ext uri="{9D8B030D-6E8A-4147-A177-3AD203B41FA5}">
                      <a16:colId xmlns:a16="http://schemas.microsoft.com/office/drawing/2014/main" val="1834352962"/>
                    </a:ext>
                  </a:extLst>
                </a:gridCol>
                <a:gridCol w="5653120">
                  <a:extLst>
                    <a:ext uri="{9D8B030D-6E8A-4147-A177-3AD203B41FA5}">
                      <a16:colId xmlns:a16="http://schemas.microsoft.com/office/drawing/2014/main" val="1211225072"/>
                    </a:ext>
                  </a:extLst>
                </a:gridCol>
              </a:tblGrid>
              <a:tr h="2216541">
                <a:tc>
                  <a:txBody>
                    <a:bodyPr/>
                    <a:lstStyle>
                      <a:lvl1pPr marL="0" algn="l" defTabSz="914400" rtl="0" eaLnBrk="1" latinLnBrk="0" hangingPunct="1">
                        <a:defRPr sz="1800" b="1" kern="1200">
                          <a:solidFill>
                            <a:schemeClr val="lt1"/>
                          </a:solidFill>
                          <a:latin typeface="Source Sans Pro"/>
                        </a:defRPr>
                      </a:lvl1pPr>
                      <a:lvl2pPr marL="457200" algn="l" defTabSz="914400" rtl="0" eaLnBrk="1" latinLnBrk="0" hangingPunct="1">
                        <a:defRPr sz="1800" b="1" kern="1200">
                          <a:solidFill>
                            <a:schemeClr val="lt1"/>
                          </a:solidFill>
                          <a:latin typeface="Source Sans Pro"/>
                        </a:defRPr>
                      </a:lvl2pPr>
                      <a:lvl3pPr marL="914400" algn="l" defTabSz="914400" rtl="0" eaLnBrk="1" latinLnBrk="0" hangingPunct="1">
                        <a:defRPr sz="1800" b="1" kern="1200">
                          <a:solidFill>
                            <a:schemeClr val="lt1"/>
                          </a:solidFill>
                          <a:latin typeface="Source Sans Pro"/>
                        </a:defRPr>
                      </a:lvl3pPr>
                      <a:lvl4pPr marL="1371600" algn="l" defTabSz="914400" rtl="0" eaLnBrk="1" latinLnBrk="0" hangingPunct="1">
                        <a:defRPr sz="1800" b="1" kern="1200">
                          <a:solidFill>
                            <a:schemeClr val="lt1"/>
                          </a:solidFill>
                          <a:latin typeface="Source Sans Pro"/>
                        </a:defRPr>
                      </a:lvl4pPr>
                      <a:lvl5pPr marL="1828800" algn="l" defTabSz="914400" rtl="0" eaLnBrk="1" latinLnBrk="0" hangingPunct="1">
                        <a:defRPr sz="1800" b="1" kern="1200">
                          <a:solidFill>
                            <a:schemeClr val="lt1"/>
                          </a:solidFill>
                          <a:latin typeface="Source Sans Pro"/>
                        </a:defRPr>
                      </a:lvl5pPr>
                      <a:lvl6pPr marL="2286000" algn="l" defTabSz="914400" rtl="0" eaLnBrk="1" latinLnBrk="0" hangingPunct="1">
                        <a:defRPr sz="1800" b="1" kern="1200">
                          <a:solidFill>
                            <a:schemeClr val="lt1"/>
                          </a:solidFill>
                          <a:latin typeface="Source Sans Pro"/>
                        </a:defRPr>
                      </a:lvl6pPr>
                      <a:lvl7pPr marL="2743200" algn="l" defTabSz="914400" rtl="0" eaLnBrk="1" latinLnBrk="0" hangingPunct="1">
                        <a:defRPr sz="1800" b="1" kern="1200">
                          <a:solidFill>
                            <a:schemeClr val="lt1"/>
                          </a:solidFill>
                          <a:latin typeface="Source Sans Pro"/>
                        </a:defRPr>
                      </a:lvl7pPr>
                      <a:lvl8pPr marL="3200400" algn="l" defTabSz="914400" rtl="0" eaLnBrk="1" latinLnBrk="0" hangingPunct="1">
                        <a:defRPr sz="1800" b="1" kern="1200">
                          <a:solidFill>
                            <a:schemeClr val="lt1"/>
                          </a:solidFill>
                          <a:latin typeface="Source Sans Pro"/>
                        </a:defRPr>
                      </a:lvl8pPr>
                      <a:lvl9pPr marL="3657600" algn="l" defTabSz="914400" rtl="0" eaLnBrk="1" latinLnBrk="0" hangingPunct="1">
                        <a:defRPr sz="1800" b="1" kern="1200">
                          <a:solidFill>
                            <a:schemeClr val="lt1"/>
                          </a:solidFill>
                          <a:latin typeface="Source Sans Pro"/>
                        </a:defRPr>
                      </a:lvl9pPr>
                    </a:lstStyle>
                    <a:p>
                      <a:endParaRPr lang="en-US" sz="1200" dirty="0">
                        <a:solidFill>
                          <a:schemeClr val="tx2"/>
                        </a:solidFill>
                      </a:endParaRPr>
                    </a:p>
                  </a:txBody>
                  <a:tcPr>
                    <a:lnL w="76200" cap="flat" cmpd="sng" algn="ctr">
                      <a:noFill/>
                      <a:prstDash val="solid"/>
                      <a:round/>
                      <a:headEnd type="none" w="med" len="med"/>
                      <a:tailEnd type="none" w="med" len="med"/>
                    </a:lnL>
                    <a:lnR w="381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0F2A">
                        <a:alpha val="5000"/>
                      </a:srgbClr>
                    </a:solidFill>
                  </a:tcPr>
                </a:tc>
                <a:tc>
                  <a:txBody>
                    <a:bodyPr/>
                    <a:lstStyle>
                      <a:lvl1pPr marL="0" algn="l" defTabSz="914400" rtl="0" eaLnBrk="1" latinLnBrk="0" hangingPunct="1">
                        <a:defRPr sz="1800" b="1" kern="1200">
                          <a:solidFill>
                            <a:schemeClr val="lt1"/>
                          </a:solidFill>
                          <a:latin typeface="Source Sans Pro"/>
                        </a:defRPr>
                      </a:lvl1pPr>
                      <a:lvl2pPr marL="457200" algn="l" defTabSz="914400" rtl="0" eaLnBrk="1" latinLnBrk="0" hangingPunct="1">
                        <a:defRPr sz="1800" b="1" kern="1200">
                          <a:solidFill>
                            <a:schemeClr val="lt1"/>
                          </a:solidFill>
                          <a:latin typeface="Source Sans Pro"/>
                        </a:defRPr>
                      </a:lvl2pPr>
                      <a:lvl3pPr marL="914400" algn="l" defTabSz="914400" rtl="0" eaLnBrk="1" latinLnBrk="0" hangingPunct="1">
                        <a:defRPr sz="1800" b="1" kern="1200">
                          <a:solidFill>
                            <a:schemeClr val="lt1"/>
                          </a:solidFill>
                          <a:latin typeface="Source Sans Pro"/>
                        </a:defRPr>
                      </a:lvl3pPr>
                      <a:lvl4pPr marL="1371600" algn="l" defTabSz="914400" rtl="0" eaLnBrk="1" latinLnBrk="0" hangingPunct="1">
                        <a:defRPr sz="1800" b="1" kern="1200">
                          <a:solidFill>
                            <a:schemeClr val="lt1"/>
                          </a:solidFill>
                          <a:latin typeface="Source Sans Pro"/>
                        </a:defRPr>
                      </a:lvl4pPr>
                      <a:lvl5pPr marL="1828800" algn="l" defTabSz="914400" rtl="0" eaLnBrk="1" latinLnBrk="0" hangingPunct="1">
                        <a:defRPr sz="1800" b="1" kern="1200">
                          <a:solidFill>
                            <a:schemeClr val="lt1"/>
                          </a:solidFill>
                          <a:latin typeface="Source Sans Pro"/>
                        </a:defRPr>
                      </a:lvl5pPr>
                      <a:lvl6pPr marL="2286000" algn="l" defTabSz="914400" rtl="0" eaLnBrk="1" latinLnBrk="0" hangingPunct="1">
                        <a:defRPr sz="1800" b="1" kern="1200">
                          <a:solidFill>
                            <a:schemeClr val="lt1"/>
                          </a:solidFill>
                          <a:latin typeface="Source Sans Pro"/>
                        </a:defRPr>
                      </a:lvl6pPr>
                      <a:lvl7pPr marL="2743200" algn="l" defTabSz="914400" rtl="0" eaLnBrk="1" latinLnBrk="0" hangingPunct="1">
                        <a:defRPr sz="1800" b="1" kern="1200">
                          <a:solidFill>
                            <a:schemeClr val="lt1"/>
                          </a:solidFill>
                          <a:latin typeface="Source Sans Pro"/>
                        </a:defRPr>
                      </a:lvl7pPr>
                      <a:lvl8pPr marL="3200400" algn="l" defTabSz="914400" rtl="0" eaLnBrk="1" latinLnBrk="0" hangingPunct="1">
                        <a:defRPr sz="1800" b="1" kern="1200">
                          <a:solidFill>
                            <a:schemeClr val="lt1"/>
                          </a:solidFill>
                          <a:latin typeface="Source Sans Pro"/>
                        </a:defRPr>
                      </a:lvl8pPr>
                      <a:lvl9pPr marL="3657600" algn="l" defTabSz="914400" rtl="0" eaLnBrk="1" latinLnBrk="0" hangingPunct="1">
                        <a:defRPr sz="1800" b="1" kern="1200">
                          <a:solidFill>
                            <a:schemeClr val="lt1"/>
                          </a:solidFill>
                          <a:latin typeface="Source Sans Pro"/>
                        </a:defRPr>
                      </a:lvl9pPr>
                    </a:lstStyle>
                    <a:p>
                      <a:pPr marL="171450" indent="-171450">
                        <a:buFont typeface="Wingdings" panose="05000000000000000000" pitchFamily="2" charset="2"/>
                        <a:buChar char="§"/>
                      </a:pPr>
                      <a:r>
                        <a:rPr lang="en-US" sz="1200" b="0" i="0" baseline="0" dirty="0">
                          <a:solidFill>
                            <a:schemeClr val="tx1"/>
                          </a:solidFill>
                          <a:latin typeface="Source Sans Pro" panose="020B0503030403020204" pitchFamily="34" charset="0"/>
                          <a:ea typeface="Source Sans Pro" panose="020B0503030403020204" pitchFamily="34" charset="0"/>
                        </a:rPr>
                        <a:t>Document does not contain confidential information.</a:t>
                      </a:r>
                    </a:p>
                    <a:p>
                      <a:pPr marL="171450" indent="-171450">
                        <a:buFont typeface="Wingdings" panose="05000000000000000000" pitchFamily="2" charset="2"/>
                        <a:buChar char="§"/>
                      </a:pPr>
                      <a:r>
                        <a:rPr lang="en-US" sz="1200" b="0" i="0" baseline="0" dirty="0">
                          <a:solidFill>
                            <a:schemeClr val="tx1"/>
                          </a:solidFill>
                          <a:latin typeface="Source Sans Pro" panose="020B0503030403020204" pitchFamily="34" charset="0"/>
                          <a:ea typeface="Source Sans Pro" panose="020B0503030403020204" pitchFamily="34" charset="0"/>
                        </a:rPr>
                        <a:t>If your document isn’t confidential, you can delete the preset footer text, and you don’t need to complete any additional steps.</a:t>
                      </a:r>
                    </a:p>
                  </a:txBody>
                  <a:tcPr marL="182880" marR="182880" marT="91440" marB="91440" anchor="ctr">
                    <a:lnL w="38100" cap="flat" cmpd="sng" algn="ctr">
                      <a:noFill/>
                      <a:prstDash val="solid"/>
                      <a:round/>
                      <a:headEnd type="none" w="med" len="med"/>
                      <a:tailEnd type="none" w="med" len="med"/>
                    </a:lnL>
                    <a:lnR w="12700" cmpd="sng">
                      <a:noFill/>
                    </a:lnR>
                    <a:lnT w="3175" cap="flat" cmpd="sng" algn="ctr">
                      <a:solidFill>
                        <a:srgbClr val="D8D6DC"/>
                      </a:solidFill>
                      <a:prstDash val="solid"/>
                      <a:round/>
                      <a:headEnd type="none" w="med" len="med"/>
                      <a:tailEnd type="none" w="med" len="med"/>
                    </a:lnT>
                    <a:lnB w="3175" cap="flat" cmpd="sng" algn="ctr">
                      <a:solidFill>
                        <a:srgbClr val="D8D6DC"/>
                      </a:solidFill>
                      <a:prstDash val="solid"/>
                      <a:round/>
                      <a:headEnd type="none" w="med" len="med"/>
                      <a:tailEnd type="none" w="med" len="med"/>
                    </a:lnB>
                    <a:lnTlToBr w="12700" cmpd="sng">
                      <a:noFill/>
                      <a:prstDash val="solid"/>
                    </a:lnTlToBr>
                    <a:lnBlToTr w="12700" cmpd="sng">
                      <a:noFill/>
                      <a:prstDash val="solid"/>
                    </a:lnBlToTr>
                    <a:solidFill>
                      <a:srgbClr val="000F2A">
                        <a:alpha val="5000"/>
                      </a:srgbClr>
                    </a:solidFill>
                  </a:tcPr>
                </a:tc>
                <a:extLst>
                  <a:ext uri="{0D108BD9-81ED-4DB2-BD59-A6C34878D82A}">
                    <a16:rowId xmlns:a16="http://schemas.microsoft.com/office/drawing/2014/main" val="527206954"/>
                  </a:ext>
                </a:extLst>
              </a:tr>
              <a:tr h="1477692">
                <a:tc>
                  <a:txBody>
                    <a:bodyPr/>
                    <a:lstStyle>
                      <a:lvl1pPr marL="0" algn="l" defTabSz="914400" rtl="0" eaLnBrk="1" latinLnBrk="0" hangingPunct="1">
                        <a:defRPr sz="1800" kern="1200">
                          <a:solidFill>
                            <a:schemeClr val="dk1"/>
                          </a:solidFill>
                          <a:latin typeface="Source Sans Pro"/>
                        </a:defRPr>
                      </a:lvl1pPr>
                      <a:lvl2pPr marL="457200" algn="l" defTabSz="914400" rtl="0" eaLnBrk="1" latinLnBrk="0" hangingPunct="1">
                        <a:defRPr sz="1800" kern="1200">
                          <a:solidFill>
                            <a:schemeClr val="dk1"/>
                          </a:solidFill>
                          <a:latin typeface="Source Sans Pro"/>
                        </a:defRPr>
                      </a:lvl2pPr>
                      <a:lvl3pPr marL="914400" algn="l" defTabSz="914400" rtl="0" eaLnBrk="1" latinLnBrk="0" hangingPunct="1">
                        <a:defRPr sz="1800" kern="1200">
                          <a:solidFill>
                            <a:schemeClr val="dk1"/>
                          </a:solidFill>
                          <a:latin typeface="Source Sans Pro"/>
                        </a:defRPr>
                      </a:lvl3pPr>
                      <a:lvl4pPr marL="1371600" algn="l" defTabSz="914400" rtl="0" eaLnBrk="1" latinLnBrk="0" hangingPunct="1">
                        <a:defRPr sz="1800" kern="1200">
                          <a:solidFill>
                            <a:schemeClr val="dk1"/>
                          </a:solidFill>
                          <a:latin typeface="Source Sans Pro"/>
                        </a:defRPr>
                      </a:lvl4pPr>
                      <a:lvl5pPr marL="1828800" algn="l" defTabSz="914400" rtl="0" eaLnBrk="1" latinLnBrk="0" hangingPunct="1">
                        <a:defRPr sz="1800" kern="1200">
                          <a:solidFill>
                            <a:schemeClr val="dk1"/>
                          </a:solidFill>
                          <a:latin typeface="Source Sans Pro"/>
                        </a:defRPr>
                      </a:lvl5pPr>
                      <a:lvl6pPr marL="2286000" algn="l" defTabSz="914400" rtl="0" eaLnBrk="1" latinLnBrk="0" hangingPunct="1">
                        <a:defRPr sz="1800" kern="1200">
                          <a:solidFill>
                            <a:schemeClr val="dk1"/>
                          </a:solidFill>
                          <a:latin typeface="Source Sans Pro"/>
                        </a:defRPr>
                      </a:lvl6pPr>
                      <a:lvl7pPr marL="2743200" algn="l" defTabSz="914400" rtl="0" eaLnBrk="1" latinLnBrk="0" hangingPunct="1">
                        <a:defRPr sz="1800" kern="1200">
                          <a:solidFill>
                            <a:schemeClr val="dk1"/>
                          </a:solidFill>
                          <a:latin typeface="Source Sans Pro"/>
                        </a:defRPr>
                      </a:lvl7pPr>
                      <a:lvl8pPr marL="3200400" algn="l" defTabSz="914400" rtl="0" eaLnBrk="1" latinLnBrk="0" hangingPunct="1">
                        <a:defRPr sz="1800" kern="1200">
                          <a:solidFill>
                            <a:schemeClr val="dk1"/>
                          </a:solidFill>
                          <a:latin typeface="Source Sans Pro"/>
                        </a:defRPr>
                      </a:lvl8pPr>
                      <a:lvl9pPr marL="3657600" algn="l" defTabSz="914400" rtl="0" eaLnBrk="1" latinLnBrk="0" hangingPunct="1">
                        <a:defRPr sz="1800" kern="1200">
                          <a:solidFill>
                            <a:schemeClr val="dk1"/>
                          </a:solidFill>
                          <a:latin typeface="Source Sans Pro"/>
                        </a:defRPr>
                      </a:lvl9pPr>
                    </a:lstStyle>
                    <a:p>
                      <a:endParaRPr lang="en-US" sz="1200" dirty="0">
                        <a:solidFill>
                          <a:schemeClr val="bg1"/>
                        </a:solidFill>
                      </a:endParaRPr>
                    </a:p>
                  </a:txBody>
                  <a:tcPr>
                    <a:lnL w="76200" cap="flat" cmpd="sng" algn="ctr">
                      <a:noFill/>
                      <a:prstDash val="solid"/>
                      <a:round/>
                      <a:headEnd type="none" w="med" len="med"/>
                      <a:tailEnd type="none" w="med" len="med"/>
                    </a:lnL>
                    <a:lnR w="381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0AB2A">
                        <a:alpha val="5000"/>
                      </a:srgbClr>
                    </a:solidFill>
                  </a:tcPr>
                </a:tc>
                <a:tc>
                  <a:txBody>
                    <a:bodyPr/>
                    <a:lstStyle>
                      <a:lvl1pPr marL="0" algn="l" defTabSz="914400" rtl="0" eaLnBrk="1" latinLnBrk="0" hangingPunct="1">
                        <a:defRPr sz="1800" kern="1200">
                          <a:solidFill>
                            <a:schemeClr val="dk1"/>
                          </a:solidFill>
                          <a:latin typeface="Source Sans Pro"/>
                        </a:defRPr>
                      </a:lvl1pPr>
                      <a:lvl2pPr marL="457200" algn="l" defTabSz="914400" rtl="0" eaLnBrk="1" latinLnBrk="0" hangingPunct="1">
                        <a:defRPr sz="1800" kern="1200">
                          <a:solidFill>
                            <a:schemeClr val="dk1"/>
                          </a:solidFill>
                          <a:latin typeface="Source Sans Pro"/>
                        </a:defRPr>
                      </a:lvl2pPr>
                      <a:lvl3pPr marL="914400" algn="l" defTabSz="914400" rtl="0" eaLnBrk="1" latinLnBrk="0" hangingPunct="1">
                        <a:defRPr sz="1800" kern="1200">
                          <a:solidFill>
                            <a:schemeClr val="dk1"/>
                          </a:solidFill>
                          <a:latin typeface="Source Sans Pro"/>
                        </a:defRPr>
                      </a:lvl3pPr>
                      <a:lvl4pPr marL="1371600" algn="l" defTabSz="914400" rtl="0" eaLnBrk="1" latinLnBrk="0" hangingPunct="1">
                        <a:defRPr sz="1800" kern="1200">
                          <a:solidFill>
                            <a:schemeClr val="dk1"/>
                          </a:solidFill>
                          <a:latin typeface="Source Sans Pro"/>
                        </a:defRPr>
                      </a:lvl4pPr>
                      <a:lvl5pPr marL="1828800" algn="l" defTabSz="914400" rtl="0" eaLnBrk="1" latinLnBrk="0" hangingPunct="1">
                        <a:defRPr sz="1800" kern="1200">
                          <a:solidFill>
                            <a:schemeClr val="dk1"/>
                          </a:solidFill>
                          <a:latin typeface="Source Sans Pro"/>
                        </a:defRPr>
                      </a:lvl5pPr>
                      <a:lvl6pPr marL="2286000" algn="l" defTabSz="914400" rtl="0" eaLnBrk="1" latinLnBrk="0" hangingPunct="1">
                        <a:defRPr sz="1800" kern="1200">
                          <a:solidFill>
                            <a:schemeClr val="dk1"/>
                          </a:solidFill>
                          <a:latin typeface="Source Sans Pro"/>
                        </a:defRPr>
                      </a:lvl6pPr>
                      <a:lvl7pPr marL="2743200" algn="l" defTabSz="914400" rtl="0" eaLnBrk="1" latinLnBrk="0" hangingPunct="1">
                        <a:defRPr sz="1800" kern="1200">
                          <a:solidFill>
                            <a:schemeClr val="dk1"/>
                          </a:solidFill>
                          <a:latin typeface="Source Sans Pro"/>
                        </a:defRPr>
                      </a:lvl7pPr>
                      <a:lvl8pPr marL="3200400" algn="l" defTabSz="914400" rtl="0" eaLnBrk="1" latinLnBrk="0" hangingPunct="1">
                        <a:defRPr sz="1800" kern="1200">
                          <a:solidFill>
                            <a:schemeClr val="dk1"/>
                          </a:solidFill>
                          <a:latin typeface="Source Sans Pro"/>
                        </a:defRPr>
                      </a:lvl8pPr>
                      <a:lvl9pPr marL="3657600" algn="l" defTabSz="914400" rtl="0" eaLnBrk="1" latinLnBrk="0" hangingPunct="1">
                        <a:defRPr sz="1800" kern="1200">
                          <a:solidFill>
                            <a:schemeClr val="dk1"/>
                          </a:solidFill>
                          <a:latin typeface="Source Sans Pro"/>
                        </a:defRPr>
                      </a:lvl9pPr>
                    </a:lstStyle>
                    <a:p>
                      <a:pPr marL="171450" lvl="0" indent="-171450">
                        <a:buFont typeface="Wingdings" panose="05000000000000000000" pitchFamily="2" charset="2"/>
                        <a:buChar char="§"/>
                      </a:pPr>
                      <a:r>
                        <a:rPr lang="en-US" sz="1200" b="0" i="0" baseline="0" dirty="0">
                          <a:solidFill>
                            <a:schemeClr val="tx1"/>
                          </a:solidFill>
                          <a:latin typeface="Source Sans Pro" panose="020B0503030403020204" pitchFamily="34" charset="0"/>
                          <a:ea typeface="Source Sans Pro" panose="020B0503030403020204" pitchFamily="34" charset="0"/>
                        </a:rPr>
                        <a:t>Document contains Fannie Mae confidential information.</a:t>
                      </a:r>
                    </a:p>
                  </a:txBody>
                  <a:tcPr marL="182880" marR="182880" marT="91440" marB="91440" anchor="ctr">
                    <a:lnL w="38100" cap="flat" cmpd="sng" algn="ctr">
                      <a:noFill/>
                      <a:prstDash val="solid"/>
                      <a:round/>
                      <a:headEnd type="none" w="med" len="med"/>
                      <a:tailEnd type="none" w="med" len="med"/>
                    </a:lnL>
                    <a:lnR w="12700" cmpd="sng">
                      <a:noFill/>
                    </a:lnR>
                    <a:lnT w="3175" cap="flat" cmpd="sng" algn="ctr">
                      <a:solidFill>
                        <a:srgbClr val="D8D6DC"/>
                      </a:solidFill>
                      <a:prstDash val="solid"/>
                      <a:round/>
                      <a:headEnd type="none" w="med" len="med"/>
                      <a:tailEnd type="none" w="med" len="med"/>
                    </a:lnT>
                    <a:lnB w="3175" cap="flat" cmpd="sng" algn="ctr">
                      <a:solidFill>
                        <a:srgbClr val="D8D6DC"/>
                      </a:solidFill>
                      <a:prstDash val="solid"/>
                      <a:round/>
                      <a:headEnd type="none" w="med" len="med"/>
                      <a:tailEnd type="none" w="med" len="med"/>
                    </a:lnB>
                    <a:lnTlToBr w="12700" cmpd="sng">
                      <a:noFill/>
                      <a:prstDash val="solid"/>
                    </a:lnTlToBr>
                    <a:lnBlToTr w="12700" cmpd="sng">
                      <a:noFill/>
                      <a:prstDash val="solid"/>
                    </a:lnBlToTr>
                    <a:solidFill>
                      <a:srgbClr val="20AB2A">
                        <a:alpha val="5000"/>
                      </a:srgbClr>
                    </a:solidFill>
                  </a:tcPr>
                </a:tc>
                <a:extLst>
                  <a:ext uri="{0D108BD9-81ED-4DB2-BD59-A6C34878D82A}">
                    <a16:rowId xmlns:a16="http://schemas.microsoft.com/office/drawing/2014/main" val="2617196083"/>
                  </a:ext>
                </a:extLst>
              </a:tr>
              <a:tr h="1805076">
                <a:tc>
                  <a:txBody>
                    <a:bodyPr/>
                    <a:lstStyle>
                      <a:lvl1pPr marL="0" algn="l" defTabSz="914400" rtl="0" eaLnBrk="1" latinLnBrk="0" hangingPunct="1">
                        <a:defRPr sz="1800" kern="1200">
                          <a:solidFill>
                            <a:schemeClr val="dk1"/>
                          </a:solidFill>
                          <a:latin typeface="Source Sans Pro"/>
                        </a:defRPr>
                      </a:lvl1pPr>
                      <a:lvl2pPr marL="457200" algn="l" defTabSz="914400" rtl="0" eaLnBrk="1" latinLnBrk="0" hangingPunct="1">
                        <a:defRPr sz="1800" kern="1200">
                          <a:solidFill>
                            <a:schemeClr val="dk1"/>
                          </a:solidFill>
                          <a:latin typeface="Source Sans Pro"/>
                        </a:defRPr>
                      </a:lvl2pPr>
                      <a:lvl3pPr marL="914400" algn="l" defTabSz="914400" rtl="0" eaLnBrk="1" latinLnBrk="0" hangingPunct="1">
                        <a:defRPr sz="1800" kern="1200">
                          <a:solidFill>
                            <a:schemeClr val="dk1"/>
                          </a:solidFill>
                          <a:latin typeface="Source Sans Pro"/>
                        </a:defRPr>
                      </a:lvl3pPr>
                      <a:lvl4pPr marL="1371600" algn="l" defTabSz="914400" rtl="0" eaLnBrk="1" latinLnBrk="0" hangingPunct="1">
                        <a:defRPr sz="1800" kern="1200">
                          <a:solidFill>
                            <a:schemeClr val="dk1"/>
                          </a:solidFill>
                          <a:latin typeface="Source Sans Pro"/>
                        </a:defRPr>
                      </a:lvl4pPr>
                      <a:lvl5pPr marL="1828800" algn="l" defTabSz="914400" rtl="0" eaLnBrk="1" latinLnBrk="0" hangingPunct="1">
                        <a:defRPr sz="1800" kern="1200">
                          <a:solidFill>
                            <a:schemeClr val="dk1"/>
                          </a:solidFill>
                          <a:latin typeface="Source Sans Pro"/>
                        </a:defRPr>
                      </a:lvl5pPr>
                      <a:lvl6pPr marL="2286000" algn="l" defTabSz="914400" rtl="0" eaLnBrk="1" latinLnBrk="0" hangingPunct="1">
                        <a:defRPr sz="1800" kern="1200">
                          <a:solidFill>
                            <a:schemeClr val="dk1"/>
                          </a:solidFill>
                          <a:latin typeface="Source Sans Pro"/>
                        </a:defRPr>
                      </a:lvl6pPr>
                      <a:lvl7pPr marL="2743200" algn="l" defTabSz="914400" rtl="0" eaLnBrk="1" latinLnBrk="0" hangingPunct="1">
                        <a:defRPr sz="1800" kern="1200">
                          <a:solidFill>
                            <a:schemeClr val="dk1"/>
                          </a:solidFill>
                          <a:latin typeface="Source Sans Pro"/>
                        </a:defRPr>
                      </a:lvl7pPr>
                      <a:lvl8pPr marL="3200400" algn="l" defTabSz="914400" rtl="0" eaLnBrk="1" latinLnBrk="0" hangingPunct="1">
                        <a:defRPr sz="1800" kern="1200">
                          <a:solidFill>
                            <a:schemeClr val="dk1"/>
                          </a:solidFill>
                          <a:latin typeface="Source Sans Pro"/>
                        </a:defRPr>
                      </a:lvl8pPr>
                      <a:lvl9pPr marL="3657600" algn="l" defTabSz="914400" rtl="0" eaLnBrk="1" latinLnBrk="0" hangingPunct="1">
                        <a:defRPr sz="1800" kern="1200">
                          <a:solidFill>
                            <a:schemeClr val="dk1"/>
                          </a:solidFill>
                          <a:latin typeface="Source Sans Pro"/>
                        </a:defRPr>
                      </a:lvl9pPr>
                    </a:lstStyle>
                    <a:p>
                      <a:endParaRPr lang="en-US" sz="1200" dirty="0">
                        <a:solidFill>
                          <a:schemeClr val="bg1"/>
                        </a:solidFill>
                      </a:endParaRPr>
                    </a:p>
                  </a:txBody>
                  <a:tcPr>
                    <a:lnL w="76200" cap="flat" cmpd="sng" algn="ctr">
                      <a:noFill/>
                      <a:prstDash val="solid"/>
                      <a:round/>
                      <a:headEnd type="none" w="med" len="med"/>
                      <a:tailEnd type="none" w="med" len="med"/>
                    </a:lnL>
                    <a:lnR w="38100"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D84639">
                        <a:alpha val="10000"/>
                      </a:srgbClr>
                    </a:solidFill>
                  </a:tcPr>
                </a:tc>
                <a:tc>
                  <a:txBody>
                    <a:bodyPr/>
                    <a:lstStyle>
                      <a:lvl1pPr marL="0" algn="l" defTabSz="914400" rtl="0" eaLnBrk="1" latinLnBrk="0" hangingPunct="1">
                        <a:defRPr sz="1800" kern="1200">
                          <a:solidFill>
                            <a:schemeClr val="dk1"/>
                          </a:solidFill>
                          <a:latin typeface="Source Sans Pro"/>
                        </a:defRPr>
                      </a:lvl1pPr>
                      <a:lvl2pPr marL="457200" algn="l" defTabSz="914400" rtl="0" eaLnBrk="1" latinLnBrk="0" hangingPunct="1">
                        <a:defRPr sz="1800" kern="1200">
                          <a:solidFill>
                            <a:schemeClr val="dk1"/>
                          </a:solidFill>
                          <a:latin typeface="Source Sans Pro"/>
                        </a:defRPr>
                      </a:lvl2pPr>
                      <a:lvl3pPr marL="914400" algn="l" defTabSz="914400" rtl="0" eaLnBrk="1" latinLnBrk="0" hangingPunct="1">
                        <a:defRPr sz="1800" kern="1200">
                          <a:solidFill>
                            <a:schemeClr val="dk1"/>
                          </a:solidFill>
                          <a:latin typeface="Source Sans Pro"/>
                        </a:defRPr>
                      </a:lvl3pPr>
                      <a:lvl4pPr marL="1371600" algn="l" defTabSz="914400" rtl="0" eaLnBrk="1" latinLnBrk="0" hangingPunct="1">
                        <a:defRPr sz="1800" kern="1200">
                          <a:solidFill>
                            <a:schemeClr val="dk1"/>
                          </a:solidFill>
                          <a:latin typeface="Source Sans Pro"/>
                        </a:defRPr>
                      </a:lvl4pPr>
                      <a:lvl5pPr marL="1828800" algn="l" defTabSz="914400" rtl="0" eaLnBrk="1" latinLnBrk="0" hangingPunct="1">
                        <a:defRPr sz="1800" kern="1200">
                          <a:solidFill>
                            <a:schemeClr val="dk1"/>
                          </a:solidFill>
                          <a:latin typeface="Source Sans Pro"/>
                        </a:defRPr>
                      </a:lvl5pPr>
                      <a:lvl6pPr marL="2286000" algn="l" defTabSz="914400" rtl="0" eaLnBrk="1" latinLnBrk="0" hangingPunct="1">
                        <a:defRPr sz="1800" kern="1200">
                          <a:solidFill>
                            <a:schemeClr val="dk1"/>
                          </a:solidFill>
                          <a:latin typeface="Source Sans Pro"/>
                        </a:defRPr>
                      </a:lvl6pPr>
                      <a:lvl7pPr marL="2743200" algn="l" defTabSz="914400" rtl="0" eaLnBrk="1" latinLnBrk="0" hangingPunct="1">
                        <a:defRPr sz="1800" kern="1200">
                          <a:solidFill>
                            <a:schemeClr val="dk1"/>
                          </a:solidFill>
                          <a:latin typeface="Source Sans Pro"/>
                        </a:defRPr>
                      </a:lvl7pPr>
                      <a:lvl8pPr marL="3200400" algn="l" defTabSz="914400" rtl="0" eaLnBrk="1" latinLnBrk="0" hangingPunct="1">
                        <a:defRPr sz="1800" kern="1200">
                          <a:solidFill>
                            <a:schemeClr val="dk1"/>
                          </a:solidFill>
                          <a:latin typeface="Source Sans Pro"/>
                        </a:defRPr>
                      </a:lvl8pPr>
                      <a:lvl9pPr marL="3657600" algn="l" defTabSz="914400" rtl="0" eaLnBrk="1" latinLnBrk="0" hangingPunct="1">
                        <a:defRPr sz="1800" kern="1200">
                          <a:solidFill>
                            <a:schemeClr val="dk1"/>
                          </a:solidFill>
                          <a:latin typeface="Source Sans Pro"/>
                        </a:defRPr>
                      </a:lvl9pPr>
                    </a:lstStyle>
                    <a:p>
                      <a:pPr marL="171450" lvl="0" indent="-171450">
                        <a:buClr>
                          <a:schemeClr val="tx2"/>
                        </a:buClr>
                        <a:buFont typeface="Wingdings" panose="05000000000000000000" pitchFamily="2" charset="2"/>
                        <a:buChar char="§"/>
                      </a:pPr>
                      <a:r>
                        <a:rPr lang="en-US" sz="1200" b="0" i="0" baseline="0" dirty="0">
                          <a:solidFill>
                            <a:schemeClr val="tx1"/>
                          </a:solidFill>
                          <a:latin typeface="Source Sans Pro" panose="020B0503030403020204" pitchFamily="34" charset="0"/>
                          <a:ea typeface="Source Sans Pro" panose="020B0503030403020204" pitchFamily="34" charset="0"/>
                        </a:rPr>
                        <a:t>Document to be shared with FHFA or other U.S. government agency.</a:t>
                      </a:r>
                    </a:p>
                    <a:p>
                      <a:pPr marL="171450" lvl="0" indent="-171450">
                        <a:buClr>
                          <a:schemeClr val="tx2"/>
                        </a:buClr>
                        <a:buFont typeface="Wingdings" panose="05000000000000000000" pitchFamily="2" charset="2"/>
                        <a:buChar char="§"/>
                      </a:pPr>
                      <a:r>
                        <a:rPr lang="en-US" sz="1200" b="0" i="0" baseline="0" dirty="0">
                          <a:solidFill>
                            <a:schemeClr val="tx1"/>
                          </a:solidFill>
                          <a:latin typeface="Source Sans Pro" panose="020B0503030403020204" pitchFamily="34" charset="0"/>
                          <a:ea typeface="Source Sans Pro" panose="020B0503030403020204" pitchFamily="34" charset="0"/>
                        </a:rPr>
                        <a:t>This label must be included on every page.</a:t>
                      </a:r>
                    </a:p>
                  </a:txBody>
                  <a:tcPr marL="182880" marR="182880" marT="91440" marB="91440" anchor="ctr">
                    <a:lnL w="38100" cap="flat" cmpd="sng" algn="ctr">
                      <a:noFill/>
                      <a:prstDash val="solid"/>
                      <a:round/>
                      <a:headEnd type="none" w="med" len="med"/>
                      <a:tailEnd type="none" w="med" len="med"/>
                    </a:lnL>
                    <a:lnR w="12700" cmpd="sng">
                      <a:noFill/>
                    </a:lnR>
                    <a:lnT w="3175" cap="flat" cmpd="sng" algn="ctr">
                      <a:solidFill>
                        <a:srgbClr val="D8D6DC"/>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84639">
                        <a:alpha val="10000"/>
                      </a:srgbClr>
                    </a:solidFill>
                  </a:tcPr>
                </a:tc>
                <a:extLst>
                  <a:ext uri="{0D108BD9-81ED-4DB2-BD59-A6C34878D82A}">
                    <a16:rowId xmlns:a16="http://schemas.microsoft.com/office/drawing/2014/main" val="1777603747"/>
                  </a:ext>
                </a:extLst>
              </a:tr>
            </a:tbl>
          </a:graphicData>
        </a:graphic>
      </p:graphicFrame>
      <p:sp>
        <p:nvSpPr>
          <p:cNvPr id="98" name="Rectangle 97">
            <a:extLst>
              <a:ext uri="{FF2B5EF4-FFF2-40B4-BE49-F238E27FC236}">
                <a16:creationId xmlns:a16="http://schemas.microsoft.com/office/drawing/2014/main" id="{4DF90D4D-36AC-1040-BF35-668618F27449}"/>
              </a:ext>
            </a:extLst>
          </p:cNvPr>
          <p:cNvSpPr/>
          <p:nvPr userDrawn="1"/>
        </p:nvSpPr>
        <p:spPr>
          <a:xfrm>
            <a:off x="5012447" y="2161951"/>
            <a:ext cx="1335344" cy="587453"/>
          </a:xfrm>
          <a:prstGeom prst="rect">
            <a:avLst/>
          </a:prstGeom>
          <a:noFill/>
          <a:ln w="12700" cap="flat" cmpd="sng" algn="ctr">
            <a:noFill/>
            <a:prstDash val="solid"/>
            <a:miter lim="800000"/>
          </a:ln>
          <a:effectLst/>
        </p:spPr>
        <p:txBody>
          <a:bodyPr t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F2A"/>
                </a:solidFill>
                <a:effectLst/>
                <a:uLnTx/>
                <a:uFillTx/>
                <a:latin typeface="Source Sans Pro"/>
                <a:ea typeface="Source Sans Pro" panose="020B0503030403020204" pitchFamily="34" charset="0"/>
                <a:cs typeface="+mn-cs"/>
              </a:rPr>
              <a:t>No confidentiality </a:t>
            </a:r>
            <a:br>
              <a:rPr kumimoji="0" lang="en-US" sz="1200" b="0" i="0" u="none" strike="noStrike" kern="0" cap="none" spc="0" normalizeH="0" baseline="0" noProof="0" dirty="0">
                <a:ln>
                  <a:noFill/>
                </a:ln>
                <a:solidFill>
                  <a:srgbClr val="000F2A"/>
                </a:solidFill>
                <a:effectLst/>
                <a:uLnTx/>
                <a:uFillTx/>
                <a:latin typeface="Source Sans Pro"/>
                <a:ea typeface="Source Sans Pro" panose="020B0503030403020204" pitchFamily="34" charset="0"/>
                <a:cs typeface="+mn-cs"/>
              </a:rPr>
            </a:br>
            <a:r>
              <a:rPr kumimoji="0" lang="en-US" sz="1200" b="0" i="0" u="none" strike="noStrike" kern="0" cap="none" spc="0" normalizeH="0" baseline="0" noProof="0" dirty="0">
                <a:ln>
                  <a:noFill/>
                </a:ln>
                <a:solidFill>
                  <a:srgbClr val="000F2A"/>
                </a:solidFill>
                <a:effectLst/>
                <a:uLnTx/>
                <a:uFillTx/>
                <a:latin typeface="Source Sans Pro"/>
                <a:ea typeface="Source Sans Pro" panose="020B0503030403020204" pitchFamily="34" charset="0"/>
                <a:cs typeface="+mn-cs"/>
              </a:rPr>
              <a:t>label needed</a:t>
            </a:r>
            <a:endParaRPr kumimoji="0" lang="id-ID" sz="1200" b="0" i="0" u="none" strike="noStrike" kern="0" cap="none" spc="0" normalizeH="0" baseline="0" noProof="0" dirty="0">
              <a:ln>
                <a:noFill/>
              </a:ln>
              <a:solidFill>
                <a:srgbClr val="000F2A"/>
              </a:solidFill>
              <a:effectLst/>
              <a:uLnTx/>
              <a:uFillTx/>
              <a:latin typeface="Source Sans Pro"/>
              <a:ea typeface="Source Sans Pro" panose="020B0503030403020204" pitchFamily="34" charset="0"/>
              <a:cs typeface="+mn-cs"/>
            </a:endParaRPr>
          </a:p>
        </p:txBody>
      </p:sp>
      <p:sp>
        <p:nvSpPr>
          <p:cNvPr id="99" name="Rectangle 98">
            <a:extLst>
              <a:ext uri="{FF2B5EF4-FFF2-40B4-BE49-F238E27FC236}">
                <a16:creationId xmlns:a16="http://schemas.microsoft.com/office/drawing/2014/main" id="{DA93CBA8-4BC3-294A-BFD4-B8F94BE60E34}"/>
              </a:ext>
            </a:extLst>
          </p:cNvPr>
          <p:cNvSpPr/>
          <p:nvPr userDrawn="1"/>
        </p:nvSpPr>
        <p:spPr>
          <a:xfrm>
            <a:off x="4733365" y="1358691"/>
            <a:ext cx="154910" cy="2217748"/>
          </a:xfrm>
          <a:prstGeom prst="rect">
            <a:avLst/>
          </a:prstGeom>
          <a:solidFill>
            <a:srgbClr val="000F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100" name="Rectangle 99">
            <a:extLst>
              <a:ext uri="{FF2B5EF4-FFF2-40B4-BE49-F238E27FC236}">
                <a16:creationId xmlns:a16="http://schemas.microsoft.com/office/drawing/2014/main" id="{E34F019B-2AC7-0948-9F6E-047C05ECC39D}"/>
              </a:ext>
            </a:extLst>
          </p:cNvPr>
          <p:cNvSpPr/>
          <p:nvPr userDrawn="1"/>
        </p:nvSpPr>
        <p:spPr>
          <a:xfrm>
            <a:off x="4733365" y="3576440"/>
            <a:ext cx="154910" cy="1472638"/>
          </a:xfrm>
          <a:prstGeom prst="rect">
            <a:avLst/>
          </a:prstGeom>
          <a:solidFill>
            <a:srgbClr val="20AB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103" name="Rectangle 102">
            <a:extLst>
              <a:ext uri="{FF2B5EF4-FFF2-40B4-BE49-F238E27FC236}">
                <a16:creationId xmlns:a16="http://schemas.microsoft.com/office/drawing/2014/main" id="{B5BB9BCE-975F-4047-B3EA-70DC5264254F}"/>
              </a:ext>
            </a:extLst>
          </p:cNvPr>
          <p:cNvSpPr/>
          <p:nvPr userDrawn="1"/>
        </p:nvSpPr>
        <p:spPr>
          <a:xfrm>
            <a:off x="4733365" y="5049078"/>
            <a:ext cx="154910" cy="1808921"/>
          </a:xfrm>
          <a:prstGeom prst="rect">
            <a:avLst/>
          </a:prstGeom>
          <a:solidFill>
            <a:srgbClr val="AD1A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Tree>
    <p:extLst>
      <p:ext uri="{BB962C8B-B14F-4D97-AF65-F5344CB8AC3E}">
        <p14:creationId xmlns:p14="http://schemas.microsoft.com/office/powerpoint/2010/main" val="4055603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900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avy rooftops divi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0A26-98E5-0B42-9AC7-B4924149186F}"/>
              </a:ext>
            </a:extLst>
          </p:cNvPr>
          <p:cNvSpPr>
            <a:spLocks noGrp="1"/>
          </p:cNvSpPr>
          <p:nvPr>
            <p:ph type="title" hasCustomPrompt="1"/>
          </p:nvPr>
        </p:nvSpPr>
        <p:spPr>
          <a:xfrm>
            <a:off x="914400" y="2742185"/>
            <a:ext cx="9753600" cy="754502"/>
          </a:xfrm>
        </p:spPr>
        <p:txBody>
          <a:bodyPr/>
          <a:lstStyle>
            <a:lvl1pPr>
              <a:defRPr>
                <a:solidFill>
                  <a:schemeClr val="bg1"/>
                </a:solidFill>
              </a:defRPr>
            </a:lvl1pPr>
          </a:lstStyle>
          <a:p>
            <a:r>
              <a:rPr lang="en-US"/>
              <a:t>Insert slide title</a:t>
            </a:r>
          </a:p>
        </p:txBody>
      </p:sp>
      <p:pic>
        <p:nvPicPr>
          <p:cNvPr id="9" name="Graphic 8">
            <a:extLst>
              <a:ext uri="{FF2B5EF4-FFF2-40B4-BE49-F238E27FC236}">
                <a16:creationId xmlns:a16="http://schemas.microsoft.com/office/drawing/2014/main" id="{D0EDF683-1B8F-9844-82DD-FB790BCE03D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 y="-1"/>
            <a:ext cx="12252960" cy="1378459"/>
          </a:xfrm>
          <a:prstGeom prst="rect">
            <a:avLst/>
          </a:prstGeom>
        </p:spPr>
      </p:pic>
      <p:sp>
        <p:nvSpPr>
          <p:cNvPr id="12" name="object 5">
            <a:extLst>
              <a:ext uri="{FF2B5EF4-FFF2-40B4-BE49-F238E27FC236}">
                <a16:creationId xmlns:a16="http://schemas.microsoft.com/office/drawing/2014/main" id="{C011D699-E8D6-894D-A551-1AB370FAFB49}"/>
              </a:ext>
            </a:extLst>
          </p:cNvPr>
          <p:cNvSpPr/>
          <p:nvPr userDrawn="1"/>
        </p:nvSpPr>
        <p:spPr>
          <a:xfrm>
            <a:off x="914400" y="2282606"/>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rgbClr val="FFB400"/>
          </a:solidFill>
        </p:spPr>
        <p:txBody>
          <a:bodyPr wrap="square" lIns="0" tIns="0" rIns="0" bIns="0" rtlCol="0"/>
          <a:lstStyle/>
          <a:p>
            <a:endParaRPr/>
          </a:p>
        </p:txBody>
      </p:sp>
      <p:sp>
        <p:nvSpPr>
          <p:cNvPr id="3" name="Footer Placeholder 2">
            <a:extLst>
              <a:ext uri="{FF2B5EF4-FFF2-40B4-BE49-F238E27FC236}">
                <a16:creationId xmlns:a16="http://schemas.microsoft.com/office/drawing/2014/main" id="{B9EDC270-F193-A04D-B4A9-24A1127AE1E0}"/>
              </a:ext>
            </a:extLst>
          </p:cNvPr>
          <p:cNvSpPr>
            <a:spLocks noGrp="1"/>
          </p:cNvSpPr>
          <p:nvPr>
            <p:ph type="ftr" sz="quarter" idx="10"/>
          </p:nvPr>
        </p:nvSpPr>
        <p:spPr/>
        <p:txBody>
          <a:bodyPr/>
          <a:lstStyle>
            <a:lvl1pPr>
              <a:defRPr>
                <a:solidFill>
                  <a:schemeClr val="bg1"/>
                </a:solidFill>
              </a:defRPr>
            </a:lvl1pPr>
          </a:lstStyle>
          <a:p>
            <a:r>
              <a:rPr lang="en-US"/>
              <a:t>Review READ ME intro slides to update your confidentiality footer</a:t>
            </a:r>
          </a:p>
        </p:txBody>
      </p:sp>
      <p:sp>
        <p:nvSpPr>
          <p:cNvPr id="4" name="Slide Number Placeholder 3">
            <a:extLst>
              <a:ext uri="{FF2B5EF4-FFF2-40B4-BE49-F238E27FC236}">
                <a16:creationId xmlns:a16="http://schemas.microsoft.com/office/drawing/2014/main" id="{D76B2335-06BF-7240-8101-1FB352FB03AC}"/>
              </a:ext>
            </a:extLst>
          </p:cNvPr>
          <p:cNvSpPr>
            <a:spLocks noGrp="1"/>
          </p:cNvSpPr>
          <p:nvPr>
            <p:ph type="sldNum" sz="quarter" idx="11"/>
          </p:nvPr>
        </p:nvSpPr>
        <p:spPr/>
        <p:txBody>
          <a:bodyPr/>
          <a:lstStyle>
            <a:lvl1pPr>
              <a:defRPr>
                <a:solidFill>
                  <a:schemeClr val="bg1"/>
                </a:solidFill>
              </a:defRPr>
            </a:lvl1pPr>
          </a:lstStyle>
          <a:p>
            <a:fld id="{A40F6220-3843-4368-9AEB-1A179F7BFCD6}" type="slidenum">
              <a:rPr lang="en-US" smtClean="0"/>
              <a:pPr/>
              <a:t>‹#›</a:t>
            </a:fld>
            <a:endParaRPr lang="en-US"/>
          </a:p>
        </p:txBody>
      </p:sp>
    </p:spTree>
    <p:extLst>
      <p:ext uri="{BB962C8B-B14F-4D97-AF65-F5344CB8AC3E}">
        <p14:creationId xmlns:p14="http://schemas.microsoft.com/office/powerpoint/2010/main" val="2765504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0A26-98E5-0B42-9AC7-B4924149186F}"/>
              </a:ext>
            </a:extLst>
          </p:cNvPr>
          <p:cNvSpPr>
            <a:spLocks noGrp="1"/>
          </p:cNvSpPr>
          <p:nvPr>
            <p:ph type="title" hasCustomPrompt="1"/>
          </p:nvPr>
        </p:nvSpPr>
        <p:spPr>
          <a:xfrm>
            <a:off x="914400" y="2363583"/>
            <a:ext cx="9906000" cy="1493166"/>
          </a:xfrm>
        </p:spPr>
        <p:txBody>
          <a:bodyPr/>
          <a:lstStyle>
            <a:lvl1pPr>
              <a:defRPr>
                <a:solidFill>
                  <a:schemeClr val="tx2"/>
                </a:solidFill>
              </a:defRPr>
            </a:lvl1pPr>
          </a:lstStyle>
          <a:p>
            <a:r>
              <a:rPr lang="en-US"/>
              <a:t>Insert slide title</a:t>
            </a:r>
          </a:p>
        </p:txBody>
      </p:sp>
      <p:sp>
        <p:nvSpPr>
          <p:cNvPr id="10" name="object 5">
            <a:extLst>
              <a:ext uri="{FF2B5EF4-FFF2-40B4-BE49-F238E27FC236}">
                <a16:creationId xmlns:a16="http://schemas.microsoft.com/office/drawing/2014/main" id="{983FBEC7-A6DD-D34D-967D-DE0E294F1B45}"/>
              </a:ext>
            </a:extLst>
          </p:cNvPr>
          <p:cNvSpPr/>
          <p:nvPr userDrawn="1"/>
        </p:nvSpPr>
        <p:spPr>
          <a:xfrm>
            <a:off x="914400" y="1900973"/>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rgbClr val="FFB400"/>
          </a:solidFill>
        </p:spPr>
        <p:txBody>
          <a:bodyPr wrap="square" lIns="0" tIns="0" rIns="0" bIns="0" rtlCol="0"/>
          <a:lstStyle/>
          <a:p>
            <a:endParaRPr/>
          </a:p>
        </p:txBody>
      </p:sp>
      <p:pic>
        <p:nvPicPr>
          <p:cNvPr id="7" name="Graphic 6">
            <a:extLst>
              <a:ext uri="{FF2B5EF4-FFF2-40B4-BE49-F238E27FC236}">
                <a16:creationId xmlns:a16="http://schemas.microsoft.com/office/drawing/2014/main" id="{E8C2637C-A7DB-454E-8535-A348C62FBA3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4555067"/>
            <a:ext cx="12192000" cy="2302933"/>
          </a:xfrm>
          <a:prstGeom prst="rect">
            <a:avLst/>
          </a:prstGeom>
        </p:spPr>
      </p:pic>
      <p:sp>
        <p:nvSpPr>
          <p:cNvPr id="3" name="Footer Placeholder 2">
            <a:extLst>
              <a:ext uri="{FF2B5EF4-FFF2-40B4-BE49-F238E27FC236}">
                <a16:creationId xmlns:a16="http://schemas.microsoft.com/office/drawing/2014/main" id="{B0043E99-E1C6-F04A-A40D-A0D399A4FFF7}"/>
              </a:ext>
            </a:extLst>
          </p:cNvPr>
          <p:cNvSpPr>
            <a:spLocks noGrp="1"/>
          </p:cNvSpPr>
          <p:nvPr>
            <p:ph type="ftr" sz="quarter" idx="10"/>
          </p:nvPr>
        </p:nvSpPr>
        <p:spPr/>
        <p:txBody>
          <a:bodyPr/>
          <a:lstStyle>
            <a:lvl1pPr>
              <a:defRPr>
                <a:solidFill>
                  <a:schemeClr val="bg1"/>
                </a:solidFill>
              </a:defRPr>
            </a:lvl1pPr>
          </a:lstStyle>
          <a:p>
            <a:r>
              <a:rPr lang="en-US"/>
              <a:t>Review READ ME intro slides to update your confidentiality footer</a:t>
            </a:r>
          </a:p>
        </p:txBody>
      </p:sp>
      <p:sp>
        <p:nvSpPr>
          <p:cNvPr id="4" name="Slide Number Placeholder 3">
            <a:extLst>
              <a:ext uri="{FF2B5EF4-FFF2-40B4-BE49-F238E27FC236}">
                <a16:creationId xmlns:a16="http://schemas.microsoft.com/office/drawing/2014/main" id="{10C640C6-8A58-D14F-916C-7F49CCF11BB5}"/>
              </a:ext>
            </a:extLst>
          </p:cNvPr>
          <p:cNvSpPr>
            <a:spLocks noGrp="1"/>
          </p:cNvSpPr>
          <p:nvPr>
            <p:ph type="sldNum" sz="quarter" idx="11"/>
          </p:nvPr>
        </p:nvSpPr>
        <p:spPr/>
        <p:txBody>
          <a:bodyPr/>
          <a:lstStyle>
            <a:lvl1pPr>
              <a:defRPr>
                <a:solidFill>
                  <a:schemeClr val="bg1"/>
                </a:solidFill>
              </a:defRPr>
            </a:lvl1pPr>
          </a:lstStyle>
          <a:p>
            <a:fld id="{A40F6220-3843-4368-9AEB-1A179F7BFCD6}" type="slidenum">
              <a:rPr lang="en-US" smtClean="0"/>
              <a:pPr/>
              <a:t>‹#›</a:t>
            </a:fld>
            <a:endParaRPr lang="en-US"/>
          </a:p>
        </p:txBody>
      </p:sp>
    </p:spTree>
    <p:extLst>
      <p:ext uri="{BB962C8B-B14F-4D97-AF65-F5344CB8AC3E}">
        <p14:creationId xmlns:p14="http://schemas.microsoft.com/office/powerpoint/2010/main" val="3333486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avy divider">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6AD646-3301-6640-A617-3BE203035C51}"/>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029" b="11795"/>
          <a:stretch/>
        </p:blipFill>
        <p:spPr>
          <a:xfrm rot="16200000">
            <a:off x="2667001" y="-2667001"/>
            <a:ext cx="6858001" cy="12192000"/>
          </a:xfrm>
          <a:prstGeom prst="rect">
            <a:avLst/>
          </a:prstGeom>
          <a:noFill/>
        </p:spPr>
      </p:pic>
      <p:sp>
        <p:nvSpPr>
          <p:cNvPr id="4" name="TextBox 3">
            <a:extLst>
              <a:ext uri="{FF2B5EF4-FFF2-40B4-BE49-F238E27FC236}">
                <a16:creationId xmlns:a16="http://schemas.microsoft.com/office/drawing/2014/main" id="{2D387557-BCB6-BE4C-9481-7C5B5EFE16AE}"/>
              </a:ext>
            </a:extLst>
          </p:cNvPr>
          <p:cNvSpPr txBox="1"/>
          <p:nvPr userDrawn="1"/>
        </p:nvSpPr>
        <p:spPr>
          <a:xfrm>
            <a:off x="16542327" y="1793174"/>
            <a:ext cx="65" cy="249299"/>
          </a:xfrm>
          <a:prstGeom prst="rect">
            <a:avLst/>
          </a:prstGeom>
          <a:noFill/>
        </p:spPr>
        <p:txBody>
          <a:bodyPr wrap="none" lIns="0" tIns="0" rIns="0" bIns="0" rtlCol="0">
            <a:spAutoFit/>
          </a:bodyPr>
          <a:lstStyle/>
          <a:p>
            <a:pPr algn="l">
              <a:lnSpc>
                <a:spcPct val="90000"/>
              </a:lnSpc>
              <a:spcAft>
                <a:spcPts val="1200"/>
              </a:spcAft>
            </a:pPr>
            <a:endParaRPr lang="en-US"/>
          </a:p>
        </p:txBody>
      </p:sp>
      <p:sp>
        <p:nvSpPr>
          <p:cNvPr id="9" name="Title 1">
            <a:extLst>
              <a:ext uri="{FF2B5EF4-FFF2-40B4-BE49-F238E27FC236}">
                <a16:creationId xmlns:a16="http://schemas.microsoft.com/office/drawing/2014/main" id="{7AAE5873-5A18-AD4E-8455-5A64558D9CC0}"/>
              </a:ext>
            </a:extLst>
          </p:cNvPr>
          <p:cNvSpPr>
            <a:spLocks noGrp="1"/>
          </p:cNvSpPr>
          <p:nvPr>
            <p:ph type="title" hasCustomPrompt="1"/>
          </p:nvPr>
        </p:nvSpPr>
        <p:spPr>
          <a:xfrm>
            <a:off x="914400" y="2363583"/>
            <a:ext cx="9906000" cy="754502"/>
          </a:xfrm>
        </p:spPr>
        <p:txBody>
          <a:bodyPr/>
          <a:lstStyle>
            <a:lvl1pPr>
              <a:defRPr>
                <a:solidFill>
                  <a:schemeClr val="bg1"/>
                </a:solidFill>
              </a:defRPr>
            </a:lvl1pPr>
          </a:lstStyle>
          <a:p>
            <a:r>
              <a:rPr lang="en-US"/>
              <a:t>Insert slide title</a:t>
            </a:r>
          </a:p>
        </p:txBody>
      </p:sp>
      <p:sp>
        <p:nvSpPr>
          <p:cNvPr id="14" name="object 5">
            <a:extLst>
              <a:ext uri="{FF2B5EF4-FFF2-40B4-BE49-F238E27FC236}">
                <a16:creationId xmlns:a16="http://schemas.microsoft.com/office/drawing/2014/main" id="{220D8D3E-E4A3-6B49-ABBD-CD27F30FDD08}"/>
              </a:ext>
            </a:extLst>
          </p:cNvPr>
          <p:cNvSpPr/>
          <p:nvPr userDrawn="1"/>
        </p:nvSpPr>
        <p:spPr>
          <a:xfrm>
            <a:off x="914400" y="1900973"/>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rgbClr val="FFB400"/>
          </a:solidFill>
        </p:spPr>
        <p:txBody>
          <a:bodyPr wrap="square" lIns="0" tIns="0" rIns="0" bIns="0" rtlCol="0"/>
          <a:lstStyle/>
          <a:p>
            <a:endParaRPr/>
          </a:p>
        </p:txBody>
      </p:sp>
      <p:pic>
        <p:nvPicPr>
          <p:cNvPr id="6" name="Graphic 5">
            <a:extLst>
              <a:ext uri="{FF2B5EF4-FFF2-40B4-BE49-F238E27FC236}">
                <a16:creationId xmlns:a16="http://schemas.microsoft.com/office/drawing/2014/main" id="{68D5556A-DAA2-EA49-BA8B-10DA220AFD5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4555067"/>
            <a:ext cx="12192000" cy="2302933"/>
          </a:xfrm>
          <a:prstGeom prst="rect">
            <a:avLst/>
          </a:prstGeom>
        </p:spPr>
      </p:pic>
      <p:sp>
        <p:nvSpPr>
          <p:cNvPr id="2" name="Footer Placeholder 1">
            <a:extLst>
              <a:ext uri="{FF2B5EF4-FFF2-40B4-BE49-F238E27FC236}">
                <a16:creationId xmlns:a16="http://schemas.microsoft.com/office/drawing/2014/main" id="{943112FA-C218-E74C-965C-43A77903AE99}"/>
              </a:ext>
            </a:extLst>
          </p:cNvPr>
          <p:cNvSpPr>
            <a:spLocks noGrp="1"/>
          </p:cNvSpPr>
          <p:nvPr>
            <p:ph type="ftr" sz="quarter" idx="10"/>
          </p:nvPr>
        </p:nvSpPr>
        <p:spPr/>
        <p:txBody>
          <a:bodyPr/>
          <a:lstStyle>
            <a:lvl1pPr>
              <a:defRPr>
                <a:solidFill>
                  <a:schemeClr val="bg1"/>
                </a:solidFill>
              </a:defRPr>
            </a:lvl1pPr>
          </a:lstStyle>
          <a:p>
            <a:r>
              <a:rPr lang="en-US"/>
              <a:t>Review READ ME intro slides to update your confidentiality footer</a:t>
            </a:r>
          </a:p>
        </p:txBody>
      </p:sp>
      <p:sp>
        <p:nvSpPr>
          <p:cNvPr id="3" name="Slide Number Placeholder 2">
            <a:extLst>
              <a:ext uri="{FF2B5EF4-FFF2-40B4-BE49-F238E27FC236}">
                <a16:creationId xmlns:a16="http://schemas.microsoft.com/office/drawing/2014/main" id="{51BBCA24-2EC5-AA49-BBB3-A04A51CC9296}"/>
              </a:ext>
            </a:extLst>
          </p:cNvPr>
          <p:cNvSpPr>
            <a:spLocks noGrp="1"/>
          </p:cNvSpPr>
          <p:nvPr>
            <p:ph type="sldNum" sz="quarter" idx="11"/>
          </p:nvPr>
        </p:nvSpPr>
        <p:spPr/>
        <p:txBody>
          <a:bodyPr/>
          <a:lstStyle>
            <a:lvl1pPr>
              <a:defRPr>
                <a:solidFill>
                  <a:schemeClr val="bg1"/>
                </a:solidFill>
              </a:defRPr>
            </a:lvl1pPr>
          </a:lstStyle>
          <a:p>
            <a:fld id="{A40F6220-3843-4368-9AEB-1A179F7BFCD6}" type="slidenum">
              <a:rPr lang="en-US" smtClean="0"/>
              <a:pPr/>
              <a:t>‹#›</a:t>
            </a:fld>
            <a:endParaRPr lang="en-US"/>
          </a:p>
        </p:txBody>
      </p:sp>
    </p:spTree>
    <p:extLst>
      <p:ext uri="{BB962C8B-B14F-4D97-AF65-F5344CB8AC3E}">
        <p14:creationId xmlns:p14="http://schemas.microsoft.com/office/powerpoint/2010/main" val="14482596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range divider">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6F8579B2-6B8B-D445-8A0F-C6FE01E8719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152400"/>
            <a:ext cx="12192000" cy="6858000"/>
          </a:xfrm>
          <a:prstGeom prst="rect">
            <a:avLst/>
          </a:prstGeom>
        </p:spPr>
      </p:pic>
      <p:sp>
        <p:nvSpPr>
          <p:cNvPr id="3" name="object 5">
            <a:extLst>
              <a:ext uri="{FF2B5EF4-FFF2-40B4-BE49-F238E27FC236}">
                <a16:creationId xmlns:a16="http://schemas.microsoft.com/office/drawing/2014/main" id="{1B5A447A-67BD-BF41-BE8B-CC1A1A89E3CB}"/>
              </a:ext>
            </a:extLst>
          </p:cNvPr>
          <p:cNvSpPr/>
          <p:nvPr userDrawn="1"/>
        </p:nvSpPr>
        <p:spPr>
          <a:xfrm>
            <a:off x="914400" y="2303015"/>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chemeClr val="tx2"/>
          </a:solidFill>
        </p:spPr>
        <p:txBody>
          <a:bodyPr wrap="square" lIns="0" tIns="0" rIns="0" bIns="0" rtlCol="0"/>
          <a:lstStyle/>
          <a:p>
            <a:endParaRPr/>
          </a:p>
        </p:txBody>
      </p:sp>
      <p:sp>
        <p:nvSpPr>
          <p:cNvPr id="2" name="Title 1">
            <a:extLst>
              <a:ext uri="{FF2B5EF4-FFF2-40B4-BE49-F238E27FC236}">
                <a16:creationId xmlns:a16="http://schemas.microsoft.com/office/drawing/2014/main" id="{A6410A26-98E5-0B42-9AC7-B4924149186F}"/>
              </a:ext>
            </a:extLst>
          </p:cNvPr>
          <p:cNvSpPr>
            <a:spLocks noGrp="1"/>
          </p:cNvSpPr>
          <p:nvPr userDrawn="1">
            <p:ph type="title" hasCustomPrompt="1"/>
          </p:nvPr>
        </p:nvSpPr>
        <p:spPr>
          <a:xfrm>
            <a:off x="914400" y="2759976"/>
            <a:ext cx="9906000" cy="754502"/>
          </a:xfrm>
        </p:spPr>
        <p:txBody>
          <a:bodyPr/>
          <a:lstStyle>
            <a:lvl1pPr>
              <a:defRPr>
                <a:solidFill>
                  <a:schemeClr val="bg1"/>
                </a:solidFill>
              </a:defRPr>
            </a:lvl1pPr>
          </a:lstStyle>
          <a:p>
            <a:r>
              <a:rPr lang="en-US" dirty="0"/>
              <a:t>Insert slide title</a:t>
            </a:r>
          </a:p>
        </p:txBody>
      </p:sp>
      <p:cxnSp>
        <p:nvCxnSpPr>
          <p:cNvPr id="10" name="Straight Connector 9">
            <a:extLst>
              <a:ext uri="{FF2B5EF4-FFF2-40B4-BE49-F238E27FC236}">
                <a16:creationId xmlns:a16="http://schemas.microsoft.com/office/drawing/2014/main" id="{30109018-B3AC-D741-8FDF-DD503776A4E5}"/>
              </a:ext>
            </a:extLst>
          </p:cNvPr>
          <p:cNvCxnSpPr>
            <a:cxnSpLocks/>
          </p:cNvCxnSpPr>
          <p:nvPr userDrawn="1"/>
        </p:nvCxnSpPr>
        <p:spPr>
          <a:xfrm>
            <a:off x="0" y="1485900"/>
            <a:ext cx="12192000" cy="0"/>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9C628C4-CD57-EF49-A6AA-84FBA902F91B}"/>
              </a:ext>
            </a:extLst>
          </p:cNvPr>
          <p:cNvSpPr>
            <a:spLocks noGrp="1"/>
          </p:cNvSpPr>
          <p:nvPr>
            <p:ph type="ftr" sz="quarter" idx="10"/>
          </p:nvPr>
        </p:nvSpPr>
        <p:spPr/>
        <p:txBody>
          <a:bodyPr/>
          <a:lstStyle/>
          <a:p>
            <a:r>
              <a:rPr lang="en-US"/>
              <a:t>Review READ ME intro slides to update your confidentiality footer</a:t>
            </a:r>
            <a:endParaRPr lang="en-US" dirty="0"/>
          </a:p>
        </p:txBody>
      </p:sp>
      <p:sp>
        <p:nvSpPr>
          <p:cNvPr id="11" name="Slide Number Placeholder 10">
            <a:extLst>
              <a:ext uri="{FF2B5EF4-FFF2-40B4-BE49-F238E27FC236}">
                <a16:creationId xmlns:a16="http://schemas.microsoft.com/office/drawing/2014/main" id="{948B497D-4736-E34F-848D-0D994EF455A0}"/>
              </a:ext>
            </a:extLst>
          </p:cNvPr>
          <p:cNvSpPr>
            <a:spLocks noGrp="1"/>
          </p:cNvSpPr>
          <p:nvPr>
            <p:ph type="sldNum" sz="quarter" idx="11"/>
          </p:nvPr>
        </p:nvSpPr>
        <p:spPr/>
        <p:txBody>
          <a:bodyPr/>
          <a:lstStyle/>
          <a:p>
            <a:fld id="{A40F6220-3843-4368-9AEB-1A179F7BFCD6}" type="slidenum">
              <a:rPr lang="en-US" smtClean="0"/>
              <a:pPr/>
              <a:t>‹#›</a:t>
            </a:fld>
            <a:endParaRPr lang="en-US"/>
          </a:p>
        </p:txBody>
      </p:sp>
    </p:spTree>
    <p:extLst>
      <p:ext uri="{BB962C8B-B14F-4D97-AF65-F5344CB8AC3E}">
        <p14:creationId xmlns:p14="http://schemas.microsoft.com/office/powerpoint/2010/main" val="10502328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l divider">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582958-FAB9-AB49-B2D3-986D6D8C1BDE}"/>
              </a:ext>
            </a:extLst>
          </p:cNvPr>
          <p:cNvPicPr>
            <a:picLocks noChangeAspect="1"/>
          </p:cNvPicPr>
          <p:nvPr userDrawn="1"/>
        </p:nvPicPr>
        <p:blipFill rotWithShape="1">
          <a:blip r:embed="rId2" cstate="screen">
            <a:alphaModFix amt="3000"/>
            <a:extLst>
              <a:ext uri="{28A0092B-C50C-407E-A947-70E740481C1C}">
                <a14:useLocalDpi xmlns:a14="http://schemas.microsoft.com/office/drawing/2010/main"/>
              </a:ext>
            </a:extLst>
          </a:blip>
          <a:srcRect l="3006"/>
          <a:stretch/>
        </p:blipFill>
        <p:spPr>
          <a:xfrm rot="16200000">
            <a:off x="2667002" y="-2667001"/>
            <a:ext cx="6858001" cy="12192001"/>
          </a:xfrm>
          <a:prstGeom prst="rect">
            <a:avLst/>
          </a:prstGeom>
        </p:spPr>
      </p:pic>
      <p:pic>
        <p:nvPicPr>
          <p:cNvPr id="7" name="Graphic 6">
            <a:extLst>
              <a:ext uri="{FF2B5EF4-FFF2-40B4-BE49-F238E27FC236}">
                <a16:creationId xmlns:a16="http://schemas.microsoft.com/office/drawing/2014/main" id="{2FCF3477-59B5-214F-879E-1CFCD51B8410}"/>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a:off x="-10048" y="3447190"/>
            <a:ext cx="12225528" cy="2309266"/>
          </a:xfrm>
          <a:prstGeom prst="rect">
            <a:avLst/>
          </a:prstGeom>
        </p:spPr>
      </p:pic>
      <p:sp>
        <p:nvSpPr>
          <p:cNvPr id="8" name="Rectangle 7">
            <a:extLst>
              <a:ext uri="{FF2B5EF4-FFF2-40B4-BE49-F238E27FC236}">
                <a16:creationId xmlns:a16="http://schemas.microsoft.com/office/drawing/2014/main" id="{A2D2851B-9B99-2145-B8A7-1D40FA3E688D}"/>
              </a:ext>
            </a:extLst>
          </p:cNvPr>
          <p:cNvSpPr/>
          <p:nvPr userDrawn="1"/>
        </p:nvSpPr>
        <p:spPr>
          <a:xfrm>
            <a:off x="0" y="1416326"/>
            <a:ext cx="12192000" cy="30143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bject 5">
            <a:extLst>
              <a:ext uri="{FF2B5EF4-FFF2-40B4-BE49-F238E27FC236}">
                <a16:creationId xmlns:a16="http://schemas.microsoft.com/office/drawing/2014/main" id="{251BB1B1-6798-FC44-A974-A34CACD48612}"/>
              </a:ext>
            </a:extLst>
          </p:cNvPr>
          <p:cNvSpPr/>
          <p:nvPr userDrawn="1"/>
        </p:nvSpPr>
        <p:spPr>
          <a:xfrm>
            <a:off x="914400" y="2293555"/>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chemeClr val="bg2"/>
          </a:solidFill>
        </p:spPr>
        <p:txBody>
          <a:bodyPr wrap="square" lIns="0" tIns="0" rIns="0" bIns="0" rtlCol="0"/>
          <a:lstStyle/>
          <a:p>
            <a:endParaRPr/>
          </a:p>
        </p:txBody>
      </p:sp>
      <p:sp>
        <p:nvSpPr>
          <p:cNvPr id="11" name="Title 1">
            <a:extLst>
              <a:ext uri="{FF2B5EF4-FFF2-40B4-BE49-F238E27FC236}">
                <a16:creationId xmlns:a16="http://schemas.microsoft.com/office/drawing/2014/main" id="{EDD50A93-6ECA-DE42-8278-EFE9E203C2B8}"/>
              </a:ext>
            </a:extLst>
          </p:cNvPr>
          <p:cNvSpPr>
            <a:spLocks noGrp="1"/>
          </p:cNvSpPr>
          <p:nvPr>
            <p:ph type="title" hasCustomPrompt="1"/>
          </p:nvPr>
        </p:nvSpPr>
        <p:spPr>
          <a:xfrm>
            <a:off x="914400" y="2750516"/>
            <a:ext cx="9906000" cy="754502"/>
          </a:xfrm>
        </p:spPr>
        <p:txBody>
          <a:bodyPr/>
          <a:lstStyle>
            <a:lvl1pPr>
              <a:defRPr>
                <a:solidFill>
                  <a:schemeClr val="bg1"/>
                </a:solidFill>
              </a:defRPr>
            </a:lvl1pPr>
          </a:lstStyle>
          <a:p>
            <a:r>
              <a:rPr lang="en-US"/>
              <a:t>Insert slide title</a:t>
            </a:r>
          </a:p>
        </p:txBody>
      </p:sp>
      <p:sp>
        <p:nvSpPr>
          <p:cNvPr id="2" name="Footer Placeholder 1">
            <a:extLst>
              <a:ext uri="{FF2B5EF4-FFF2-40B4-BE49-F238E27FC236}">
                <a16:creationId xmlns:a16="http://schemas.microsoft.com/office/drawing/2014/main" id="{32083A29-0FCE-A140-B088-61DF9B9B8AA1}"/>
              </a:ext>
            </a:extLst>
          </p:cNvPr>
          <p:cNvSpPr>
            <a:spLocks noGrp="1"/>
          </p:cNvSpPr>
          <p:nvPr>
            <p:ph type="ftr" sz="quarter" idx="10"/>
          </p:nvPr>
        </p:nvSpPr>
        <p:spPr/>
        <p:txBody>
          <a:bodyPr/>
          <a:lstStyle/>
          <a:p>
            <a:r>
              <a:rPr lang="en-US"/>
              <a:t>Review READ ME intro slides to update your confidentiality footer</a:t>
            </a:r>
          </a:p>
        </p:txBody>
      </p:sp>
      <p:sp>
        <p:nvSpPr>
          <p:cNvPr id="3" name="Slide Number Placeholder 2">
            <a:extLst>
              <a:ext uri="{FF2B5EF4-FFF2-40B4-BE49-F238E27FC236}">
                <a16:creationId xmlns:a16="http://schemas.microsoft.com/office/drawing/2014/main" id="{13762CC0-27D2-3C4D-A22C-890DD8EBEFC8}"/>
              </a:ext>
            </a:extLst>
          </p:cNvPr>
          <p:cNvSpPr>
            <a:spLocks noGrp="1"/>
          </p:cNvSpPr>
          <p:nvPr>
            <p:ph type="sldNum" sz="quarter" idx="11"/>
          </p:nvPr>
        </p:nvSpPr>
        <p:spPr/>
        <p:txBody>
          <a:bodyPr/>
          <a:lstStyle/>
          <a:p>
            <a:fld id="{A40F6220-3843-4368-9AEB-1A179F7BFCD6}" type="slidenum">
              <a:rPr lang="en-US" smtClean="0"/>
              <a:pPr/>
              <a:t>‹#›</a:t>
            </a:fld>
            <a:endParaRPr lang="en-US"/>
          </a:p>
        </p:txBody>
      </p:sp>
      <p:cxnSp>
        <p:nvCxnSpPr>
          <p:cNvPr id="12" name="Straight Connector 11">
            <a:extLst>
              <a:ext uri="{FF2B5EF4-FFF2-40B4-BE49-F238E27FC236}">
                <a16:creationId xmlns:a16="http://schemas.microsoft.com/office/drawing/2014/main" id="{8941D792-76C4-6142-B178-B7C49DF94D7E}"/>
              </a:ext>
            </a:extLst>
          </p:cNvPr>
          <p:cNvCxnSpPr>
            <a:cxnSpLocks/>
          </p:cNvCxnSpPr>
          <p:nvPr userDrawn="1"/>
        </p:nvCxnSpPr>
        <p:spPr>
          <a:xfrm>
            <a:off x="0" y="1485900"/>
            <a:ext cx="12192000" cy="0"/>
          </a:xfrm>
          <a:prstGeom prst="line">
            <a:avLst/>
          </a:prstGeom>
          <a:ln w="1270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2122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rooftops">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844D5B6-99C2-7448-B4AB-0FAE7FEA0F6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329" y="925979"/>
            <a:ext cx="12244659" cy="1156440"/>
          </a:xfrm>
          <a:prstGeom prst="rect">
            <a:avLst/>
          </a:prstGeom>
        </p:spPr>
      </p:pic>
      <p:sp>
        <p:nvSpPr>
          <p:cNvPr id="2" name="Title 1">
            <a:extLst>
              <a:ext uri="{FF2B5EF4-FFF2-40B4-BE49-F238E27FC236}">
                <a16:creationId xmlns:a16="http://schemas.microsoft.com/office/drawing/2014/main" id="{A6410A26-98E5-0B42-9AC7-B4924149186F}"/>
              </a:ext>
            </a:extLst>
          </p:cNvPr>
          <p:cNvSpPr>
            <a:spLocks noGrp="1"/>
          </p:cNvSpPr>
          <p:nvPr>
            <p:ph type="title" hasCustomPrompt="1"/>
          </p:nvPr>
        </p:nvSpPr>
        <p:spPr>
          <a:xfrm>
            <a:off x="921087" y="2974594"/>
            <a:ext cx="9899314" cy="754502"/>
          </a:xfrm>
        </p:spPr>
        <p:txBody>
          <a:bodyPr/>
          <a:lstStyle>
            <a:lvl1pPr>
              <a:defRPr>
                <a:solidFill>
                  <a:schemeClr val="tx1"/>
                </a:solidFill>
              </a:defRPr>
            </a:lvl1pPr>
          </a:lstStyle>
          <a:p>
            <a:r>
              <a:rPr lang="en-US"/>
              <a:t>Insert slide title</a:t>
            </a:r>
          </a:p>
        </p:txBody>
      </p:sp>
      <p:pic>
        <p:nvPicPr>
          <p:cNvPr id="12" name="Graphic 11">
            <a:extLst>
              <a:ext uri="{FF2B5EF4-FFF2-40B4-BE49-F238E27FC236}">
                <a16:creationId xmlns:a16="http://schemas.microsoft.com/office/drawing/2014/main" id="{2009808B-1CD4-D645-8F36-4FF7153D246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329" y="4289965"/>
            <a:ext cx="12244659" cy="1156440"/>
          </a:xfrm>
          <a:prstGeom prst="rect">
            <a:avLst/>
          </a:prstGeom>
        </p:spPr>
      </p:pic>
      <p:sp>
        <p:nvSpPr>
          <p:cNvPr id="7" name="object 5">
            <a:extLst>
              <a:ext uri="{FF2B5EF4-FFF2-40B4-BE49-F238E27FC236}">
                <a16:creationId xmlns:a16="http://schemas.microsoft.com/office/drawing/2014/main" id="{29D46A09-C647-0447-ACB3-2EC5D2A4C20B}"/>
              </a:ext>
            </a:extLst>
          </p:cNvPr>
          <p:cNvSpPr/>
          <p:nvPr userDrawn="1"/>
        </p:nvSpPr>
        <p:spPr>
          <a:xfrm>
            <a:off x="914400" y="2478024"/>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chemeClr val="accent6"/>
          </a:solidFill>
        </p:spPr>
        <p:txBody>
          <a:bodyPr wrap="square" lIns="0" tIns="0" rIns="0" bIns="0" rtlCol="0"/>
          <a:lstStyle/>
          <a:p>
            <a:endParaRPr/>
          </a:p>
        </p:txBody>
      </p:sp>
      <p:sp>
        <p:nvSpPr>
          <p:cNvPr id="3" name="Footer Placeholder 2">
            <a:extLst>
              <a:ext uri="{FF2B5EF4-FFF2-40B4-BE49-F238E27FC236}">
                <a16:creationId xmlns:a16="http://schemas.microsoft.com/office/drawing/2014/main" id="{5CF02687-682F-0542-B575-09BF151E283D}"/>
              </a:ext>
            </a:extLst>
          </p:cNvPr>
          <p:cNvSpPr>
            <a:spLocks noGrp="1"/>
          </p:cNvSpPr>
          <p:nvPr>
            <p:ph type="ftr" sz="quarter" idx="10"/>
          </p:nvPr>
        </p:nvSpPr>
        <p:spPr/>
        <p:txBody>
          <a:bodyPr/>
          <a:lstStyle/>
          <a:p>
            <a:r>
              <a:rPr lang="en-US"/>
              <a:t>Review READ ME intro slides to update your confidentiality footer</a:t>
            </a:r>
          </a:p>
        </p:txBody>
      </p:sp>
      <p:sp>
        <p:nvSpPr>
          <p:cNvPr id="4" name="Slide Number Placeholder 3">
            <a:extLst>
              <a:ext uri="{FF2B5EF4-FFF2-40B4-BE49-F238E27FC236}">
                <a16:creationId xmlns:a16="http://schemas.microsoft.com/office/drawing/2014/main" id="{A77F149B-24E4-B24F-92EF-3A9D455C79D3}"/>
              </a:ext>
            </a:extLst>
          </p:cNvPr>
          <p:cNvSpPr>
            <a:spLocks noGrp="1"/>
          </p:cNvSpPr>
          <p:nvPr>
            <p:ph type="sldNum" sz="quarter" idx="11"/>
          </p:nvPr>
        </p:nvSpPr>
        <p:spPr/>
        <p:txBody>
          <a:bodyPr/>
          <a:lstStyle/>
          <a:p>
            <a:fld id="{A40F6220-3843-4368-9AEB-1A179F7BFCD6}" type="slidenum">
              <a:rPr lang="en-US" smtClean="0"/>
              <a:pPr/>
              <a:t>‹#›</a:t>
            </a:fld>
            <a:endParaRPr lang="en-US"/>
          </a:p>
        </p:txBody>
      </p:sp>
    </p:spTree>
    <p:extLst>
      <p:ext uri="{BB962C8B-B14F-4D97-AF65-F5344CB8AC3E}">
        <p14:creationId xmlns:p14="http://schemas.microsoft.com/office/powerpoint/2010/main" val="3770057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divider">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3C2352D-98BB-6F40-8FE0-7ADDF7FC1F37}"/>
              </a:ext>
            </a:extLst>
          </p:cNvPr>
          <p:cNvSpPr>
            <a:spLocks noGrp="1"/>
          </p:cNvSpPr>
          <p:nvPr>
            <p:ph type="pic" sz="quarter" idx="12"/>
          </p:nvPr>
        </p:nvSpPr>
        <p:spPr>
          <a:xfrm>
            <a:off x="6324600" y="0"/>
            <a:ext cx="5867400" cy="6858000"/>
          </a:xfrm>
          <a:solidFill>
            <a:schemeClr val="bg2"/>
          </a:solidFill>
        </p:spPr>
        <p:txBody>
          <a:bodyPr/>
          <a:lstStyle/>
          <a:p>
            <a:endParaRPr lang="en-US"/>
          </a:p>
        </p:txBody>
      </p:sp>
      <p:sp>
        <p:nvSpPr>
          <p:cNvPr id="2" name="Title 1">
            <a:extLst>
              <a:ext uri="{FF2B5EF4-FFF2-40B4-BE49-F238E27FC236}">
                <a16:creationId xmlns:a16="http://schemas.microsoft.com/office/drawing/2014/main" id="{A6410A26-98E5-0B42-9AC7-B4924149186F}"/>
              </a:ext>
            </a:extLst>
          </p:cNvPr>
          <p:cNvSpPr>
            <a:spLocks noGrp="1"/>
          </p:cNvSpPr>
          <p:nvPr>
            <p:ph type="title" hasCustomPrompt="1"/>
          </p:nvPr>
        </p:nvSpPr>
        <p:spPr>
          <a:xfrm>
            <a:off x="921087" y="2743200"/>
            <a:ext cx="4946313" cy="1493166"/>
          </a:xfrm>
        </p:spPr>
        <p:txBody>
          <a:bodyPr/>
          <a:lstStyle>
            <a:lvl1pPr>
              <a:defRPr>
                <a:solidFill>
                  <a:schemeClr val="bg1"/>
                </a:solidFill>
              </a:defRPr>
            </a:lvl1pPr>
          </a:lstStyle>
          <a:p>
            <a:r>
              <a:rPr lang="en-US"/>
              <a:t>Insert slide title</a:t>
            </a:r>
          </a:p>
        </p:txBody>
      </p:sp>
      <p:sp>
        <p:nvSpPr>
          <p:cNvPr id="3" name="object 5">
            <a:extLst>
              <a:ext uri="{FF2B5EF4-FFF2-40B4-BE49-F238E27FC236}">
                <a16:creationId xmlns:a16="http://schemas.microsoft.com/office/drawing/2014/main" id="{1B5A447A-67BD-BF41-BE8B-CC1A1A89E3CB}"/>
              </a:ext>
            </a:extLst>
          </p:cNvPr>
          <p:cNvSpPr/>
          <p:nvPr userDrawn="1"/>
        </p:nvSpPr>
        <p:spPr>
          <a:xfrm>
            <a:off x="921086" y="2286000"/>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rgbClr val="FFB400"/>
          </a:solidFill>
        </p:spPr>
        <p:txBody>
          <a:bodyPr wrap="square" lIns="0" tIns="0" rIns="0" bIns="0" rtlCol="0"/>
          <a:lstStyle/>
          <a:p>
            <a:endParaRPr/>
          </a:p>
        </p:txBody>
      </p:sp>
      <p:sp>
        <p:nvSpPr>
          <p:cNvPr id="4" name="Footer Placeholder 3">
            <a:extLst>
              <a:ext uri="{FF2B5EF4-FFF2-40B4-BE49-F238E27FC236}">
                <a16:creationId xmlns:a16="http://schemas.microsoft.com/office/drawing/2014/main" id="{6DFC2BD2-3FF3-DB48-9338-B0BBB6E8349E}"/>
              </a:ext>
            </a:extLst>
          </p:cNvPr>
          <p:cNvSpPr>
            <a:spLocks noGrp="1"/>
          </p:cNvSpPr>
          <p:nvPr>
            <p:ph type="ftr" sz="quarter" idx="13"/>
          </p:nvPr>
        </p:nvSpPr>
        <p:spPr>
          <a:xfrm>
            <a:off x="1332469" y="6547457"/>
            <a:ext cx="4114800" cy="123111"/>
          </a:xfrm>
        </p:spPr>
        <p:txBody>
          <a:bodyPr/>
          <a:lstStyle>
            <a:lvl1pPr>
              <a:defRPr>
                <a:solidFill>
                  <a:schemeClr val="bg1"/>
                </a:solidFill>
              </a:defRPr>
            </a:lvl1pPr>
          </a:lstStyle>
          <a:p>
            <a:r>
              <a:rPr lang="en-US"/>
              <a:t>Review READ ME intro slides to update your confidentiality footer</a:t>
            </a:r>
            <a:endParaRPr lang="en-US" dirty="0"/>
          </a:p>
        </p:txBody>
      </p:sp>
      <p:sp>
        <p:nvSpPr>
          <p:cNvPr id="5" name="Slide Number Placeholder 4">
            <a:extLst>
              <a:ext uri="{FF2B5EF4-FFF2-40B4-BE49-F238E27FC236}">
                <a16:creationId xmlns:a16="http://schemas.microsoft.com/office/drawing/2014/main" id="{B673AFF6-422A-1D42-A347-F4E8CBD8BD74}"/>
              </a:ext>
            </a:extLst>
          </p:cNvPr>
          <p:cNvSpPr>
            <a:spLocks noGrp="1"/>
          </p:cNvSpPr>
          <p:nvPr>
            <p:ph type="sldNum" sz="quarter" idx="14"/>
          </p:nvPr>
        </p:nvSpPr>
        <p:spPr>
          <a:xfrm>
            <a:off x="914400" y="6547457"/>
            <a:ext cx="310552" cy="123111"/>
          </a:xfrm>
        </p:spPr>
        <p:txBody>
          <a:bodyPr/>
          <a:lstStyle>
            <a:lvl1pPr>
              <a:defRPr>
                <a:solidFill>
                  <a:schemeClr val="bg1"/>
                </a:solidFill>
              </a:defRPr>
            </a:lvl1pPr>
          </a:lstStyle>
          <a:p>
            <a:fld id="{A40F6220-3843-4368-9AEB-1A179F7BFCD6}" type="slidenum">
              <a:rPr lang="en-US" smtClean="0"/>
              <a:pPr/>
              <a:t>‹#›</a:t>
            </a:fld>
            <a:endParaRPr lang="en-US"/>
          </a:p>
        </p:txBody>
      </p:sp>
    </p:spTree>
    <p:extLst>
      <p:ext uri="{BB962C8B-B14F-4D97-AF65-F5344CB8AC3E}">
        <p14:creationId xmlns:p14="http://schemas.microsoft.com/office/powerpoint/2010/main" val="1469713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agenda">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9FA6F3-C29A-E448-9BF4-41F26CD9F522}"/>
              </a:ext>
            </a:extLst>
          </p:cNvPr>
          <p:cNvSpPr/>
          <p:nvPr userDrawn="1"/>
        </p:nvSpPr>
        <p:spPr>
          <a:xfrm>
            <a:off x="0" y="4675119"/>
            <a:ext cx="12192000" cy="2182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5">
            <a:extLst>
              <a:ext uri="{FF2B5EF4-FFF2-40B4-BE49-F238E27FC236}">
                <a16:creationId xmlns:a16="http://schemas.microsoft.com/office/drawing/2014/main" id="{1B5A447A-67BD-BF41-BE8B-CC1A1A89E3CB}"/>
              </a:ext>
            </a:extLst>
          </p:cNvPr>
          <p:cNvSpPr/>
          <p:nvPr userDrawn="1"/>
        </p:nvSpPr>
        <p:spPr>
          <a:xfrm>
            <a:off x="914400" y="914400"/>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rgbClr val="FFB400"/>
          </a:solidFill>
        </p:spPr>
        <p:txBody>
          <a:bodyPr wrap="square" lIns="0" tIns="0" rIns="0" bIns="0" rtlCol="0"/>
          <a:lstStyle/>
          <a:p>
            <a:endParaRPr/>
          </a:p>
        </p:txBody>
      </p:sp>
      <p:pic>
        <p:nvPicPr>
          <p:cNvPr id="9" name="Graphic 8">
            <a:extLst>
              <a:ext uri="{FF2B5EF4-FFF2-40B4-BE49-F238E27FC236}">
                <a16:creationId xmlns:a16="http://schemas.microsoft.com/office/drawing/2014/main" id="{D0EDF683-1B8F-9844-82DD-FB790BCE03D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4704080"/>
            <a:ext cx="12252960" cy="1378459"/>
          </a:xfrm>
          <a:prstGeom prst="rect">
            <a:avLst/>
          </a:prstGeom>
        </p:spPr>
      </p:pic>
      <p:sp>
        <p:nvSpPr>
          <p:cNvPr id="4" name="Title 3">
            <a:extLst>
              <a:ext uri="{FF2B5EF4-FFF2-40B4-BE49-F238E27FC236}">
                <a16:creationId xmlns:a16="http://schemas.microsoft.com/office/drawing/2014/main" id="{3F421555-16DF-D140-95B2-FDF1EEB46645}"/>
              </a:ext>
            </a:extLst>
          </p:cNvPr>
          <p:cNvSpPr>
            <a:spLocks noGrp="1"/>
          </p:cNvSpPr>
          <p:nvPr>
            <p:ph type="title" hasCustomPrompt="1"/>
          </p:nvPr>
        </p:nvSpPr>
        <p:spPr>
          <a:xfrm>
            <a:off x="914400" y="1371600"/>
            <a:ext cx="10360152" cy="503023"/>
          </a:xfrm>
        </p:spPr>
        <p:txBody>
          <a:bodyPr/>
          <a:lstStyle>
            <a:lvl1pPr>
              <a:defRPr sz="4000"/>
            </a:lvl1pPr>
          </a:lstStyle>
          <a:p>
            <a:r>
              <a:rPr lang="en-US"/>
              <a:t>Insert Agenda Title</a:t>
            </a:r>
          </a:p>
        </p:txBody>
      </p:sp>
      <p:sp>
        <p:nvSpPr>
          <p:cNvPr id="11" name="Text Placeholder 10">
            <a:extLst>
              <a:ext uri="{FF2B5EF4-FFF2-40B4-BE49-F238E27FC236}">
                <a16:creationId xmlns:a16="http://schemas.microsoft.com/office/drawing/2014/main" id="{E05003F0-ADAF-D244-820F-4199294786C9}"/>
              </a:ext>
            </a:extLst>
          </p:cNvPr>
          <p:cNvSpPr>
            <a:spLocks noGrp="1"/>
          </p:cNvSpPr>
          <p:nvPr>
            <p:ph type="body" sz="quarter" idx="12"/>
          </p:nvPr>
        </p:nvSpPr>
        <p:spPr>
          <a:xfrm>
            <a:off x="914400" y="2286000"/>
            <a:ext cx="2247900" cy="1530675"/>
          </a:xfr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B630B37-7E20-9D41-9F53-DB838961D288}"/>
              </a:ext>
            </a:extLst>
          </p:cNvPr>
          <p:cNvSpPr>
            <a:spLocks noGrp="1"/>
          </p:cNvSpPr>
          <p:nvPr>
            <p:ph type="body" sz="quarter" idx="13"/>
          </p:nvPr>
        </p:nvSpPr>
        <p:spPr>
          <a:xfrm>
            <a:off x="9029700" y="2296160"/>
            <a:ext cx="2324100" cy="1558375"/>
          </a:xfr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BDEFBF8A-B2EA-B448-93AB-7836491DD4F3}"/>
              </a:ext>
            </a:extLst>
          </p:cNvPr>
          <p:cNvSpPr>
            <a:spLocks noGrp="1"/>
          </p:cNvSpPr>
          <p:nvPr>
            <p:ph type="body" sz="quarter" idx="14"/>
          </p:nvPr>
        </p:nvSpPr>
        <p:spPr>
          <a:xfrm>
            <a:off x="6324600" y="2296160"/>
            <a:ext cx="2247900" cy="1530675"/>
          </a:xfr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0">
            <a:extLst>
              <a:ext uri="{FF2B5EF4-FFF2-40B4-BE49-F238E27FC236}">
                <a16:creationId xmlns:a16="http://schemas.microsoft.com/office/drawing/2014/main" id="{D63D2C7E-B6DB-7C48-95D7-69D2029C215D}"/>
              </a:ext>
            </a:extLst>
          </p:cNvPr>
          <p:cNvSpPr>
            <a:spLocks noGrp="1"/>
          </p:cNvSpPr>
          <p:nvPr>
            <p:ph type="body" sz="quarter" idx="15"/>
          </p:nvPr>
        </p:nvSpPr>
        <p:spPr>
          <a:xfrm>
            <a:off x="3619500" y="2296160"/>
            <a:ext cx="2247900" cy="1530675"/>
          </a:xfr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object 5">
            <a:extLst>
              <a:ext uri="{FF2B5EF4-FFF2-40B4-BE49-F238E27FC236}">
                <a16:creationId xmlns:a16="http://schemas.microsoft.com/office/drawing/2014/main" id="{7A7DB75D-90C7-304E-8172-71256F1F2681}"/>
              </a:ext>
            </a:extLst>
          </p:cNvPr>
          <p:cNvSpPr/>
          <p:nvPr userDrawn="1"/>
        </p:nvSpPr>
        <p:spPr>
          <a:xfrm>
            <a:off x="0" y="4575729"/>
            <a:ext cx="12264887"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chemeClr val="bg2"/>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A07F417A-D20C-7F45-8159-D7B953207700}"/>
              </a:ext>
            </a:extLst>
          </p:cNvPr>
          <p:cNvSpPr>
            <a:spLocks noGrp="1"/>
          </p:cNvSpPr>
          <p:nvPr>
            <p:ph type="ftr" sz="quarter" idx="16"/>
          </p:nvPr>
        </p:nvSpPr>
        <p:spPr/>
        <p:txBody>
          <a:bodyPr/>
          <a:lstStyle>
            <a:lvl1pPr>
              <a:defRPr>
                <a:solidFill>
                  <a:schemeClr val="bg1"/>
                </a:solidFill>
              </a:defRPr>
            </a:lvl1pPr>
          </a:lstStyle>
          <a:p>
            <a:r>
              <a:rPr lang="en-US"/>
              <a:t>Review READ ME intro slides to update your confidentiality footer</a:t>
            </a:r>
          </a:p>
        </p:txBody>
      </p:sp>
      <p:sp>
        <p:nvSpPr>
          <p:cNvPr id="5" name="Slide Number Placeholder 4">
            <a:extLst>
              <a:ext uri="{FF2B5EF4-FFF2-40B4-BE49-F238E27FC236}">
                <a16:creationId xmlns:a16="http://schemas.microsoft.com/office/drawing/2014/main" id="{F09C7C54-DFEC-8640-B924-1170394B196E}"/>
              </a:ext>
            </a:extLst>
          </p:cNvPr>
          <p:cNvSpPr>
            <a:spLocks noGrp="1"/>
          </p:cNvSpPr>
          <p:nvPr>
            <p:ph type="sldNum" sz="quarter" idx="17"/>
          </p:nvPr>
        </p:nvSpPr>
        <p:spPr/>
        <p:txBody>
          <a:bodyPr/>
          <a:lstStyle>
            <a:lvl1pPr>
              <a:defRPr>
                <a:solidFill>
                  <a:schemeClr val="bg1"/>
                </a:solidFill>
              </a:defRPr>
            </a:lvl1pPr>
          </a:lstStyle>
          <a:p>
            <a:fld id="{A40F6220-3843-4368-9AEB-1A179F7BFCD6}" type="slidenum">
              <a:rPr lang="en-US" smtClean="0"/>
              <a:pPr/>
              <a:t>‹#›</a:t>
            </a:fld>
            <a:endParaRPr lang="en-US"/>
          </a:p>
        </p:txBody>
      </p:sp>
    </p:spTree>
    <p:extLst>
      <p:ext uri="{BB962C8B-B14F-4D97-AF65-F5344CB8AC3E}">
        <p14:creationId xmlns:p14="http://schemas.microsoft.com/office/powerpoint/2010/main" val="5678004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agenda">
    <p:bg>
      <p:bgPr>
        <a:solidFill>
          <a:schemeClr val="bg1"/>
        </a:solidFill>
        <a:effectLst/>
      </p:bgPr>
    </p:bg>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1B5A447A-67BD-BF41-BE8B-CC1A1A89E3CB}"/>
              </a:ext>
            </a:extLst>
          </p:cNvPr>
          <p:cNvSpPr/>
          <p:nvPr userDrawn="1"/>
        </p:nvSpPr>
        <p:spPr>
          <a:xfrm>
            <a:off x="914400" y="914400"/>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rgbClr val="FFB400"/>
          </a:solidFill>
        </p:spPr>
        <p:txBody>
          <a:bodyPr wrap="square" lIns="0" tIns="0" rIns="0" bIns="0" rtlCol="0"/>
          <a:lstStyle/>
          <a:p>
            <a:endParaRPr/>
          </a:p>
        </p:txBody>
      </p:sp>
      <p:sp>
        <p:nvSpPr>
          <p:cNvPr id="4" name="Title 3">
            <a:extLst>
              <a:ext uri="{FF2B5EF4-FFF2-40B4-BE49-F238E27FC236}">
                <a16:creationId xmlns:a16="http://schemas.microsoft.com/office/drawing/2014/main" id="{3F421555-16DF-D140-95B2-FDF1EEB46645}"/>
              </a:ext>
            </a:extLst>
          </p:cNvPr>
          <p:cNvSpPr>
            <a:spLocks noGrp="1"/>
          </p:cNvSpPr>
          <p:nvPr>
            <p:ph type="title" hasCustomPrompt="1"/>
          </p:nvPr>
        </p:nvSpPr>
        <p:spPr>
          <a:xfrm>
            <a:off x="914400" y="1371600"/>
            <a:ext cx="10360152" cy="503023"/>
          </a:xfrm>
        </p:spPr>
        <p:txBody>
          <a:bodyPr/>
          <a:lstStyle>
            <a:lvl1pPr>
              <a:defRPr sz="4000"/>
            </a:lvl1pPr>
          </a:lstStyle>
          <a:p>
            <a:r>
              <a:rPr lang="en-US"/>
              <a:t>Insert Agenda Title</a:t>
            </a:r>
          </a:p>
        </p:txBody>
      </p:sp>
      <p:sp>
        <p:nvSpPr>
          <p:cNvPr id="10" name="Content Placeholder 9">
            <a:extLst>
              <a:ext uri="{FF2B5EF4-FFF2-40B4-BE49-F238E27FC236}">
                <a16:creationId xmlns:a16="http://schemas.microsoft.com/office/drawing/2014/main" id="{2870F9DF-5341-D249-A300-BCD21EF28BEF}"/>
              </a:ext>
            </a:extLst>
          </p:cNvPr>
          <p:cNvSpPr>
            <a:spLocks noGrp="1"/>
          </p:cNvSpPr>
          <p:nvPr>
            <p:ph sz="quarter" idx="12"/>
          </p:nvPr>
        </p:nvSpPr>
        <p:spPr>
          <a:xfrm>
            <a:off x="914400" y="2286000"/>
            <a:ext cx="4953000" cy="1502976"/>
          </a:xfr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9">
            <a:extLst>
              <a:ext uri="{FF2B5EF4-FFF2-40B4-BE49-F238E27FC236}">
                <a16:creationId xmlns:a16="http://schemas.microsoft.com/office/drawing/2014/main" id="{39A8E029-3188-D845-B461-61A4545AB77F}"/>
              </a:ext>
            </a:extLst>
          </p:cNvPr>
          <p:cNvSpPr>
            <a:spLocks noGrp="1"/>
          </p:cNvSpPr>
          <p:nvPr>
            <p:ph sz="quarter" idx="13"/>
          </p:nvPr>
        </p:nvSpPr>
        <p:spPr>
          <a:xfrm>
            <a:off x="6324600" y="2286000"/>
            <a:ext cx="5029200" cy="1502976"/>
          </a:xfr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25B6BC94-684E-674E-AF25-F4E81CDB43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4555067"/>
            <a:ext cx="12192000" cy="2302933"/>
          </a:xfrm>
          <a:prstGeom prst="rect">
            <a:avLst/>
          </a:prstGeom>
        </p:spPr>
      </p:pic>
      <p:sp>
        <p:nvSpPr>
          <p:cNvPr id="2" name="Footer Placeholder 1">
            <a:extLst>
              <a:ext uri="{FF2B5EF4-FFF2-40B4-BE49-F238E27FC236}">
                <a16:creationId xmlns:a16="http://schemas.microsoft.com/office/drawing/2014/main" id="{C05AF2D2-0FDA-CD4A-BDA1-76A3FD1127B7}"/>
              </a:ext>
            </a:extLst>
          </p:cNvPr>
          <p:cNvSpPr>
            <a:spLocks noGrp="1"/>
          </p:cNvSpPr>
          <p:nvPr>
            <p:ph type="ftr" sz="quarter" idx="14"/>
          </p:nvPr>
        </p:nvSpPr>
        <p:spPr/>
        <p:txBody>
          <a:bodyPr/>
          <a:lstStyle>
            <a:lvl1pPr>
              <a:defRPr>
                <a:solidFill>
                  <a:schemeClr val="bg1"/>
                </a:solidFill>
              </a:defRPr>
            </a:lvl1pPr>
          </a:lstStyle>
          <a:p>
            <a:r>
              <a:rPr lang="en-US"/>
              <a:t>Review READ ME intro slides to update your confidentiality footer</a:t>
            </a:r>
          </a:p>
        </p:txBody>
      </p:sp>
      <p:sp>
        <p:nvSpPr>
          <p:cNvPr id="5" name="Slide Number Placeholder 4">
            <a:extLst>
              <a:ext uri="{FF2B5EF4-FFF2-40B4-BE49-F238E27FC236}">
                <a16:creationId xmlns:a16="http://schemas.microsoft.com/office/drawing/2014/main" id="{83A1E5F3-C89C-C446-9290-6CC4C34643F8}"/>
              </a:ext>
            </a:extLst>
          </p:cNvPr>
          <p:cNvSpPr>
            <a:spLocks noGrp="1"/>
          </p:cNvSpPr>
          <p:nvPr>
            <p:ph type="sldNum" sz="quarter" idx="15"/>
          </p:nvPr>
        </p:nvSpPr>
        <p:spPr/>
        <p:txBody>
          <a:bodyPr/>
          <a:lstStyle>
            <a:lvl1pPr>
              <a:defRPr>
                <a:solidFill>
                  <a:schemeClr val="bg1"/>
                </a:solidFill>
              </a:defRPr>
            </a:lvl1pPr>
          </a:lstStyle>
          <a:p>
            <a:fld id="{A40F6220-3843-4368-9AEB-1A179F7BFCD6}" type="slidenum">
              <a:rPr lang="en-US" smtClean="0"/>
              <a:pPr/>
              <a:t>‹#›</a:t>
            </a:fld>
            <a:endParaRPr lang="en-US"/>
          </a:p>
        </p:txBody>
      </p:sp>
    </p:spTree>
    <p:extLst>
      <p:ext uri="{BB962C8B-B14F-4D97-AF65-F5344CB8AC3E}">
        <p14:creationId xmlns:p14="http://schemas.microsoft.com/office/powerpoint/2010/main" val="309612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E4C314D-C3E8-E444-8E16-2705EE59C167}"/>
              </a:ext>
            </a:extLst>
          </p:cNvPr>
          <p:cNvSpPr txBox="1"/>
          <p:nvPr userDrawn="1"/>
        </p:nvSpPr>
        <p:spPr>
          <a:xfrm>
            <a:off x="914401" y="951906"/>
            <a:ext cx="9448800" cy="664797"/>
          </a:xfrm>
          <a:prstGeom prst="rect">
            <a:avLst/>
          </a:prstGeom>
          <a:noFill/>
        </p:spPr>
        <p:txBody>
          <a:bodyPr wrap="square" lIns="0" tIns="0" rIns="0" bIns="0" rtlCol="0">
            <a:spAutoFit/>
          </a:bodyPr>
          <a:lstStyle/>
          <a:p>
            <a:pPr marL="0" marR="0" indent="0" algn="l" defTabSz="914400" rtl="0" eaLnBrk="1" fontAlgn="auto" latinLnBrk="0" hangingPunct="1">
              <a:lnSpc>
                <a:spcPct val="90000"/>
              </a:lnSpc>
              <a:spcBef>
                <a:spcPts val="0"/>
              </a:spcBef>
              <a:spcAft>
                <a:spcPts val="1200"/>
              </a:spcAft>
              <a:buClrTx/>
              <a:buSzTx/>
              <a:buFontTx/>
              <a:buNone/>
              <a:tabLst/>
              <a:defRPr/>
            </a:pPr>
            <a:r>
              <a:rPr kumimoji="0" lang="en-US" sz="4800" b="1" i="0" u="none" strike="noStrike" kern="1200" cap="none" spc="-200" normalizeH="0" baseline="0" noProof="0" dirty="0">
                <a:ln>
                  <a:noFill/>
                </a:ln>
                <a:solidFill>
                  <a:srgbClr val="05304D"/>
                </a:solidFill>
                <a:effectLst/>
                <a:uLnTx/>
                <a:uFillTx/>
                <a:latin typeface="+mn-lt"/>
                <a:ea typeface="+mj-ea"/>
                <a:cs typeface="+mj-cs"/>
              </a:rPr>
              <a:t>Fonts</a:t>
            </a:r>
            <a:endParaRPr lang="en-US"/>
          </a:p>
        </p:txBody>
      </p:sp>
      <p:sp>
        <p:nvSpPr>
          <p:cNvPr id="15" name="Rectangle 14">
            <a:extLst>
              <a:ext uri="{FF2B5EF4-FFF2-40B4-BE49-F238E27FC236}">
                <a16:creationId xmlns:a16="http://schemas.microsoft.com/office/drawing/2014/main" id="{053BBC6E-DD93-AE40-ACDD-5610B981EFCD}"/>
              </a:ext>
            </a:extLst>
          </p:cNvPr>
          <p:cNvSpPr/>
          <p:nvPr userDrawn="1"/>
        </p:nvSpPr>
        <p:spPr>
          <a:xfrm>
            <a:off x="914400" y="1931773"/>
            <a:ext cx="4953000" cy="4244432"/>
          </a:xfrm>
          <a:prstGeom prst="rect">
            <a:avLst/>
          </a:prstGeom>
        </p:spPr>
        <p:txBody>
          <a:bodyPr wrap="square">
            <a:spAutoFit/>
          </a:bodyPr>
          <a:lstStyle/>
          <a:p>
            <a:pPr marL="0" marR="0" lvl="0" indent="0" algn="l" defTabSz="914400"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600" b="0" i="0" u="none" strike="noStrike" kern="1200" cap="none" spc="-20" normalizeH="0" baseline="0" noProof="0" dirty="0">
                <a:ln>
                  <a:noFill/>
                </a:ln>
                <a:solidFill>
                  <a:schemeClr val="tx1"/>
                </a:solidFill>
                <a:effectLst/>
                <a:uLnTx/>
                <a:uFillTx/>
                <a:latin typeface="+mn-lt"/>
                <a:ea typeface="+mn-ea"/>
                <a:cs typeface="+mn-cs"/>
              </a:rPr>
              <a:t>Font styles are automatically built into the layout. You should rarely adjust font formatting except for applying bold, italics, underline, or strikethrough. </a:t>
            </a:r>
          </a:p>
          <a:p>
            <a:pPr marL="0" marR="0" lvl="0" indent="0" algn="l" defTabSz="914400"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600" b="1" i="0" u="none" strike="noStrike" kern="1200" cap="none" spc="-20" normalizeH="0" baseline="0" noProof="0" dirty="0">
                <a:ln>
                  <a:noFill/>
                </a:ln>
                <a:solidFill>
                  <a:schemeClr val="tx2"/>
                </a:solidFill>
                <a:effectLst/>
                <a:uLnTx/>
                <a:uFillTx/>
                <a:latin typeface="+mn-lt"/>
                <a:ea typeface="+mn-ea"/>
                <a:cs typeface="+mn-cs"/>
              </a:rPr>
              <a:t>Font size</a:t>
            </a:r>
            <a:br>
              <a:rPr kumimoji="0" lang="en-US" sz="1600" b="0" i="0" u="none" strike="noStrike" kern="1200" cap="none" spc="-20" normalizeH="0" baseline="0" noProof="0" dirty="0">
                <a:ln>
                  <a:noFill/>
                </a:ln>
                <a:solidFill>
                  <a:schemeClr val="tx2"/>
                </a:solidFill>
                <a:effectLst/>
                <a:uLnTx/>
                <a:uFillTx/>
                <a:latin typeface="+mn-lt"/>
                <a:ea typeface="+mn-ea"/>
                <a:cs typeface="+mn-cs"/>
              </a:rPr>
            </a:br>
            <a:r>
              <a:rPr kumimoji="0" lang="en-US" sz="1600" b="0" i="0" u="none" strike="noStrike" kern="1200" cap="none" spc="-20" normalizeH="0" baseline="0" noProof="0" dirty="0">
                <a:ln>
                  <a:noFill/>
                </a:ln>
                <a:solidFill>
                  <a:schemeClr val="tx1"/>
                </a:solidFill>
                <a:effectLst/>
                <a:uLnTx/>
                <a:uFillTx/>
                <a:latin typeface="+mn-lt"/>
                <a:ea typeface="+mn-ea"/>
                <a:cs typeface="+mn-cs"/>
              </a:rPr>
              <a:t>Font sizes are defaulted at 48 point for header text and 26 point for body text. If your text is overflowing the slide, consider using less text. If text cannot be reduced, you can decrease the font size using the increase/decrease buttons (            ). </a:t>
            </a:r>
          </a:p>
          <a:p>
            <a:pPr marL="0" marR="0" lvl="0" indent="0" algn="l" defTabSz="914400"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600" b="1" i="0" u="none" strike="noStrike" kern="1200" cap="none" spc="-20" normalizeH="0" baseline="0" noProof="0" dirty="0">
                <a:ln>
                  <a:noFill/>
                </a:ln>
                <a:solidFill>
                  <a:schemeClr val="tx2"/>
                </a:solidFill>
                <a:effectLst/>
                <a:uLnTx/>
                <a:uFillTx/>
                <a:latin typeface="+mn-lt"/>
                <a:ea typeface="+mn-ea"/>
                <a:cs typeface="+mn-cs"/>
              </a:rPr>
              <a:t>Font color</a:t>
            </a:r>
            <a:br>
              <a:rPr kumimoji="0" lang="en-US" sz="1600" b="1" i="0" u="none" strike="noStrike" kern="1200" cap="none" spc="-20" normalizeH="0" baseline="0" noProof="0" dirty="0">
                <a:ln>
                  <a:noFill/>
                </a:ln>
                <a:solidFill>
                  <a:srgbClr val="000F2B"/>
                </a:solidFill>
                <a:effectLst/>
                <a:uLnTx/>
                <a:uFillTx/>
                <a:latin typeface="+mn-lt"/>
                <a:ea typeface="+mn-ea"/>
                <a:cs typeface="+mn-cs"/>
              </a:rPr>
            </a:br>
            <a:r>
              <a:rPr kumimoji="0" lang="en-US" sz="1600" b="0" i="0" u="none" strike="noStrike" kern="1200" cap="none" spc="-20" normalizeH="0" baseline="0" noProof="0" dirty="0">
                <a:ln>
                  <a:noFill/>
                </a:ln>
                <a:solidFill>
                  <a:schemeClr val="tx1"/>
                </a:solidFill>
                <a:effectLst/>
                <a:uLnTx/>
                <a:uFillTx/>
                <a:latin typeface="+mn-lt"/>
                <a:ea typeface="+mn-ea"/>
                <a:cs typeface="+mn-cs"/>
              </a:rPr>
              <a:t>Text should primarily  be one of our primary colors: Fannie Mae Gray, Blue, White, Black or Navy. Our primary colors are built into the the template. The default font color for headers is Fannie Mae Navy and body copy is Fannie Mae Black. </a:t>
            </a:r>
          </a:p>
          <a:p>
            <a:endParaRPr lang="en-US" sz="1400" dirty="0"/>
          </a:p>
        </p:txBody>
      </p:sp>
      <p:pic>
        <p:nvPicPr>
          <p:cNvPr id="6" name="Picture 5">
            <a:extLst>
              <a:ext uri="{FF2B5EF4-FFF2-40B4-BE49-F238E27FC236}">
                <a16:creationId xmlns:a16="http://schemas.microsoft.com/office/drawing/2014/main" id="{9DC4AF97-9877-3342-BE8A-2DF2A16941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70891" y="3980823"/>
            <a:ext cx="445175" cy="198617"/>
          </a:xfrm>
          <a:prstGeom prst="rect">
            <a:avLst/>
          </a:prstGeom>
        </p:spPr>
      </p:pic>
      <p:pic>
        <p:nvPicPr>
          <p:cNvPr id="8" name="Picture 7">
            <a:extLst>
              <a:ext uri="{FF2B5EF4-FFF2-40B4-BE49-F238E27FC236}">
                <a16:creationId xmlns:a16="http://schemas.microsoft.com/office/drawing/2014/main" id="{4B0D4F43-558E-6747-B8EF-A0F2177C2991}"/>
              </a:ext>
            </a:extLst>
          </p:cNvPr>
          <p:cNvPicPr>
            <a:picLocks noChangeAspect="1"/>
          </p:cNvPicPr>
          <p:nvPr userDrawn="1"/>
        </p:nvPicPr>
        <p:blipFill>
          <a:blip r:embed="rId3"/>
          <a:stretch>
            <a:fillRect/>
          </a:stretch>
        </p:blipFill>
        <p:spPr>
          <a:xfrm>
            <a:off x="6324599" y="1905000"/>
            <a:ext cx="4957759" cy="1159476"/>
          </a:xfrm>
          <a:prstGeom prst="rect">
            <a:avLst/>
          </a:prstGeom>
        </p:spPr>
      </p:pic>
    </p:spTree>
    <p:extLst>
      <p:ext uri="{BB962C8B-B14F-4D97-AF65-F5344CB8AC3E}">
        <p14:creationId xmlns:p14="http://schemas.microsoft.com/office/powerpoint/2010/main" val="1514842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lumn (left header)">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DAADAF9-BC53-884E-B2D8-0350CEE0BF85}"/>
              </a:ext>
            </a:extLst>
          </p:cNvPr>
          <p:cNvSpPr>
            <a:spLocks noGrp="1"/>
          </p:cNvSpPr>
          <p:nvPr>
            <p:ph type="sldNum" sz="quarter" idx="14"/>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9" name="Content Placeholder 5">
            <a:extLst>
              <a:ext uri="{FF2B5EF4-FFF2-40B4-BE49-F238E27FC236}">
                <a16:creationId xmlns:a16="http://schemas.microsoft.com/office/drawing/2014/main" id="{97C97838-F2D5-724E-AF07-B71A54887058}"/>
              </a:ext>
            </a:extLst>
          </p:cNvPr>
          <p:cNvSpPr>
            <a:spLocks noGrp="1"/>
          </p:cNvSpPr>
          <p:nvPr>
            <p:ph sz="quarter" idx="18" hasCustomPrompt="1"/>
          </p:nvPr>
        </p:nvSpPr>
        <p:spPr>
          <a:xfrm>
            <a:off x="914400" y="1554480"/>
            <a:ext cx="10363200" cy="221599"/>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3" name="Content Placeholder 2">
            <a:extLst>
              <a:ext uri="{FF2B5EF4-FFF2-40B4-BE49-F238E27FC236}">
                <a16:creationId xmlns:a16="http://schemas.microsoft.com/office/drawing/2014/main" id="{97DC1019-5A70-A84F-B14B-CE57106633B0}"/>
              </a:ext>
            </a:extLst>
          </p:cNvPr>
          <p:cNvSpPr>
            <a:spLocks noGrp="1"/>
          </p:cNvSpPr>
          <p:nvPr>
            <p:ph sz="quarter" idx="19"/>
          </p:nvPr>
        </p:nvSpPr>
        <p:spPr>
          <a:xfrm>
            <a:off x="914400" y="2286000"/>
            <a:ext cx="10363200" cy="365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C37FF32-DB0D-3E49-A450-97054E8F93DB}"/>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A2865E-55D9-E549-9B67-16199EA94144}"/>
              </a:ext>
            </a:extLst>
          </p:cNvPr>
          <p:cNvSpPr>
            <a:spLocks noGrp="1"/>
          </p:cNvSpPr>
          <p:nvPr>
            <p:ph type="ftr" sz="quarter" idx="20"/>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2252963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 (vertical header)">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DAADAF9-BC53-884E-B2D8-0350CEE0BF85}"/>
              </a:ext>
            </a:extLst>
          </p:cNvPr>
          <p:cNvSpPr>
            <a:spLocks noGrp="1"/>
          </p:cNvSpPr>
          <p:nvPr>
            <p:ph type="sldNum" sz="quarter" idx="14"/>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9" name="Content Placeholder 5">
            <a:extLst>
              <a:ext uri="{FF2B5EF4-FFF2-40B4-BE49-F238E27FC236}">
                <a16:creationId xmlns:a16="http://schemas.microsoft.com/office/drawing/2014/main" id="{97C97838-F2D5-724E-AF07-B71A54887058}"/>
              </a:ext>
            </a:extLst>
          </p:cNvPr>
          <p:cNvSpPr>
            <a:spLocks noGrp="1"/>
          </p:cNvSpPr>
          <p:nvPr>
            <p:ph sz="quarter" idx="18" hasCustomPrompt="1"/>
          </p:nvPr>
        </p:nvSpPr>
        <p:spPr>
          <a:xfrm>
            <a:off x="914400" y="2180223"/>
            <a:ext cx="4954396" cy="255109"/>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3" name="Content Placeholder 2">
            <a:extLst>
              <a:ext uri="{FF2B5EF4-FFF2-40B4-BE49-F238E27FC236}">
                <a16:creationId xmlns:a16="http://schemas.microsoft.com/office/drawing/2014/main" id="{97DC1019-5A70-A84F-B14B-CE57106633B0}"/>
              </a:ext>
            </a:extLst>
          </p:cNvPr>
          <p:cNvSpPr>
            <a:spLocks noGrp="1"/>
          </p:cNvSpPr>
          <p:nvPr>
            <p:ph sz="quarter" idx="19"/>
          </p:nvPr>
        </p:nvSpPr>
        <p:spPr>
          <a:xfrm>
            <a:off x="6324600" y="914400"/>
            <a:ext cx="4038600" cy="365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1777F62-6793-6745-835A-470D18751574}"/>
              </a:ext>
            </a:extLst>
          </p:cNvPr>
          <p:cNvSpPr>
            <a:spLocks noGrp="1"/>
          </p:cNvSpPr>
          <p:nvPr>
            <p:ph type="title"/>
          </p:nvPr>
        </p:nvSpPr>
        <p:spPr>
          <a:xfrm>
            <a:off x="914400" y="914400"/>
            <a:ext cx="4953000" cy="603627"/>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888AE629-7A10-5A43-9633-2A8BB5967BA4}"/>
              </a:ext>
            </a:extLst>
          </p:cNvPr>
          <p:cNvSpPr>
            <a:spLocks noGrp="1"/>
          </p:cNvSpPr>
          <p:nvPr>
            <p:ph type="ftr" sz="quarter" idx="20"/>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3177332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DAADAF9-BC53-884E-B2D8-0350CEE0BF85}"/>
              </a:ext>
            </a:extLst>
          </p:cNvPr>
          <p:cNvSpPr>
            <a:spLocks noGrp="1"/>
          </p:cNvSpPr>
          <p:nvPr>
            <p:ph type="sldNum" sz="quarter" idx="14"/>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12" name="Content Placeholder 5">
            <a:extLst>
              <a:ext uri="{FF2B5EF4-FFF2-40B4-BE49-F238E27FC236}">
                <a16:creationId xmlns:a16="http://schemas.microsoft.com/office/drawing/2014/main" id="{4DB88C2B-441D-4643-9037-ACA307A1077B}"/>
              </a:ext>
            </a:extLst>
          </p:cNvPr>
          <p:cNvSpPr>
            <a:spLocks noGrp="1"/>
          </p:cNvSpPr>
          <p:nvPr>
            <p:ph sz="quarter" idx="18" hasCustomPrompt="1"/>
          </p:nvPr>
        </p:nvSpPr>
        <p:spPr>
          <a:xfrm>
            <a:off x="914400" y="1554480"/>
            <a:ext cx="10363200" cy="221599"/>
          </a:xfrm>
        </p:spPr>
        <p:txBody>
          <a:bodyPr tIns="0" bIns="0" anchor="t"/>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4" name="Content Placeholder 3">
            <a:extLst>
              <a:ext uri="{FF2B5EF4-FFF2-40B4-BE49-F238E27FC236}">
                <a16:creationId xmlns:a16="http://schemas.microsoft.com/office/drawing/2014/main" id="{7A3103E2-8BB7-1E40-947B-5FD92EB71B9C}"/>
              </a:ext>
            </a:extLst>
          </p:cNvPr>
          <p:cNvSpPr>
            <a:spLocks noGrp="1"/>
          </p:cNvSpPr>
          <p:nvPr>
            <p:ph sz="quarter" idx="19"/>
          </p:nvPr>
        </p:nvSpPr>
        <p:spPr>
          <a:xfrm>
            <a:off x="914400" y="2286000"/>
            <a:ext cx="4953000" cy="365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2D56B323-EDB7-2748-B328-A8BEE192D9EB}"/>
              </a:ext>
            </a:extLst>
          </p:cNvPr>
          <p:cNvSpPr>
            <a:spLocks noGrp="1"/>
          </p:cNvSpPr>
          <p:nvPr>
            <p:ph sz="quarter" idx="20"/>
          </p:nvPr>
        </p:nvSpPr>
        <p:spPr>
          <a:xfrm>
            <a:off x="6324600" y="2286000"/>
            <a:ext cx="4953000" cy="365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7C24667D-A146-364E-AA63-B4C8477BC7AC}"/>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8968588-DCA6-E345-AD61-CF0EE3F1DA80}"/>
              </a:ext>
            </a:extLst>
          </p:cNvPr>
          <p:cNvSpPr>
            <a:spLocks noGrp="1"/>
          </p:cNvSpPr>
          <p:nvPr>
            <p:ph type="ftr" sz="quarter" idx="21"/>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27659338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4DB88C2B-441D-4643-9037-ACA307A1077B}"/>
              </a:ext>
            </a:extLst>
          </p:cNvPr>
          <p:cNvSpPr>
            <a:spLocks noGrp="1"/>
          </p:cNvSpPr>
          <p:nvPr>
            <p:ph sz="quarter" idx="18" hasCustomPrompt="1"/>
          </p:nvPr>
        </p:nvSpPr>
        <p:spPr>
          <a:xfrm>
            <a:off x="914400" y="1554480"/>
            <a:ext cx="10363200" cy="221599"/>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3" name="Content Placeholder 2">
            <a:extLst>
              <a:ext uri="{FF2B5EF4-FFF2-40B4-BE49-F238E27FC236}">
                <a16:creationId xmlns:a16="http://schemas.microsoft.com/office/drawing/2014/main" id="{57E493CE-A687-0C46-AD02-8196D1341B3D}"/>
              </a:ext>
            </a:extLst>
          </p:cNvPr>
          <p:cNvSpPr>
            <a:spLocks noGrp="1"/>
          </p:cNvSpPr>
          <p:nvPr>
            <p:ph sz="quarter" idx="21"/>
          </p:nvPr>
        </p:nvSpPr>
        <p:spPr>
          <a:xfrm>
            <a:off x="914717" y="2286000"/>
            <a:ext cx="3154363" cy="2374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303CCF74-1F9F-3949-8CE5-DBCC3E406330}"/>
              </a:ext>
            </a:extLst>
          </p:cNvPr>
          <p:cNvSpPr>
            <a:spLocks noGrp="1"/>
          </p:cNvSpPr>
          <p:nvPr>
            <p:ph sz="quarter" idx="22"/>
          </p:nvPr>
        </p:nvSpPr>
        <p:spPr>
          <a:xfrm>
            <a:off x="4518977" y="2286000"/>
            <a:ext cx="3154363" cy="2374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A8B5A75B-0C86-9944-8D20-22815E8C2734}"/>
              </a:ext>
            </a:extLst>
          </p:cNvPr>
          <p:cNvSpPr>
            <a:spLocks noGrp="1"/>
          </p:cNvSpPr>
          <p:nvPr>
            <p:ph sz="quarter" idx="23"/>
          </p:nvPr>
        </p:nvSpPr>
        <p:spPr>
          <a:xfrm>
            <a:off x="8123237" y="2286000"/>
            <a:ext cx="3154363" cy="2374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a:extLst>
              <a:ext uri="{FF2B5EF4-FFF2-40B4-BE49-F238E27FC236}">
                <a16:creationId xmlns:a16="http://schemas.microsoft.com/office/drawing/2014/main" id="{4D226238-C54B-374F-81C8-4ABA2028FDD1}"/>
              </a:ext>
            </a:extLst>
          </p:cNvPr>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24"/>
          </p:nvPr>
        </p:nvSpPr>
        <p:spPr>
          <a:xfrm>
            <a:off x="914400" y="6534205"/>
            <a:ext cx="310552" cy="123111"/>
          </a:xfrm>
          <a:prstGeom prst="rect">
            <a:avLst/>
          </a:prstGeom>
        </p:spPr>
        <p:txBody>
          <a:bodyPr/>
          <a:lstStyle/>
          <a:p>
            <a:fld id="{A40F6220-3843-4368-9AEB-1A179F7BFCD6}" type="slidenum">
              <a:rPr lang="en-US" smtClean="0"/>
              <a:pPr/>
              <a:t>‹#›</a:t>
            </a:fld>
            <a:endParaRPr lang="en-US"/>
          </a:p>
        </p:txBody>
      </p:sp>
      <p:sp>
        <p:nvSpPr>
          <p:cNvPr id="4" name="Footer Placeholder 3">
            <a:extLst>
              <a:ext uri="{FF2B5EF4-FFF2-40B4-BE49-F238E27FC236}">
                <a16:creationId xmlns:a16="http://schemas.microsoft.com/office/drawing/2014/main" id="{9C1DD5BA-95B6-B640-BBB3-3B203E2AC178}"/>
              </a:ext>
            </a:extLst>
          </p:cNvPr>
          <p:cNvSpPr>
            <a:spLocks noGrp="1"/>
          </p:cNvSpPr>
          <p:nvPr>
            <p:ph type="ftr" sz="quarter" idx="25"/>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1078304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DAADAF9-BC53-884E-B2D8-0350CEE0BF85}"/>
              </a:ext>
            </a:extLst>
          </p:cNvPr>
          <p:cNvSpPr>
            <a:spLocks noGrp="1"/>
          </p:cNvSpPr>
          <p:nvPr>
            <p:ph type="sldNum" sz="quarter" idx="14"/>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13" name="Content Placeholder 5">
            <a:extLst>
              <a:ext uri="{FF2B5EF4-FFF2-40B4-BE49-F238E27FC236}">
                <a16:creationId xmlns:a16="http://schemas.microsoft.com/office/drawing/2014/main" id="{73448F21-704B-CF49-AC33-BAE67622FF0D}"/>
              </a:ext>
            </a:extLst>
          </p:cNvPr>
          <p:cNvSpPr>
            <a:spLocks noGrp="1"/>
          </p:cNvSpPr>
          <p:nvPr>
            <p:ph sz="quarter" idx="18" hasCustomPrompt="1"/>
          </p:nvPr>
        </p:nvSpPr>
        <p:spPr>
          <a:xfrm>
            <a:off x="914400" y="1554480"/>
            <a:ext cx="10363200" cy="221599"/>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4" name="Content Placeholder 3">
            <a:extLst>
              <a:ext uri="{FF2B5EF4-FFF2-40B4-BE49-F238E27FC236}">
                <a16:creationId xmlns:a16="http://schemas.microsoft.com/office/drawing/2014/main" id="{80903883-3C23-AE48-8ED7-D311E29729E9}"/>
              </a:ext>
            </a:extLst>
          </p:cNvPr>
          <p:cNvSpPr>
            <a:spLocks noGrp="1"/>
          </p:cNvSpPr>
          <p:nvPr>
            <p:ph sz="quarter" idx="19"/>
          </p:nvPr>
        </p:nvSpPr>
        <p:spPr>
          <a:xfrm>
            <a:off x="914400" y="2286000"/>
            <a:ext cx="2247900" cy="295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7651CDD5-9FE3-4046-B50F-C6DF97D20480}"/>
              </a:ext>
            </a:extLst>
          </p:cNvPr>
          <p:cNvSpPr>
            <a:spLocks noGrp="1"/>
          </p:cNvSpPr>
          <p:nvPr>
            <p:ph sz="quarter" idx="20"/>
          </p:nvPr>
        </p:nvSpPr>
        <p:spPr>
          <a:xfrm>
            <a:off x="3619500" y="2286000"/>
            <a:ext cx="2247900" cy="295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857B50F7-A122-A34C-8CD8-235522CAE02C}"/>
              </a:ext>
            </a:extLst>
          </p:cNvPr>
          <p:cNvSpPr>
            <a:spLocks noGrp="1"/>
          </p:cNvSpPr>
          <p:nvPr>
            <p:ph sz="quarter" idx="21"/>
          </p:nvPr>
        </p:nvSpPr>
        <p:spPr>
          <a:xfrm>
            <a:off x="6324600" y="2286000"/>
            <a:ext cx="2247900" cy="295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55A063CF-A8F0-F845-925D-D5242D621861}"/>
              </a:ext>
            </a:extLst>
          </p:cNvPr>
          <p:cNvSpPr>
            <a:spLocks noGrp="1"/>
          </p:cNvSpPr>
          <p:nvPr>
            <p:ph sz="quarter" idx="22"/>
          </p:nvPr>
        </p:nvSpPr>
        <p:spPr>
          <a:xfrm>
            <a:off x="9029700" y="2286000"/>
            <a:ext cx="2247900" cy="295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a:extLst>
              <a:ext uri="{FF2B5EF4-FFF2-40B4-BE49-F238E27FC236}">
                <a16:creationId xmlns:a16="http://schemas.microsoft.com/office/drawing/2014/main" id="{C7BB1368-680A-5F4A-B6AA-A0C422C55A8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58A8DC68-FE7D-4C41-84C9-89E62E8D6902}"/>
              </a:ext>
            </a:extLst>
          </p:cNvPr>
          <p:cNvSpPr>
            <a:spLocks noGrp="1"/>
          </p:cNvSpPr>
          <p:nvPr>
            <p:ph type="ftr" sz="quarter" idx="23"/>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7184349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 colum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DAADAF9-BC53-884E-B2D8-0350CEE0BF85}"/>
              </a:ext>
            </a:extLst>
          </p:cNvPr>
          <p:cNvSpPr>
            <a:spLocks noGrp="1"/>
          </p:cNvSpPr>
          <p:nvPr>
            <p:ph type="sldNum" sz="quarter" idx="14"/>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13" name="Content Placeholder 5">
            <a:extLst>
              <a:ext uri="{FF2B5EF4-FFF2-40B4-BE49-F238E27FC236}">
                <a16:creationId xmlns:a16="http://schemas.microsoft.com/office/drawing/2014/main" id="{73448F21-704B-CF49-AC33-BAE67622FF0D}"/>
              </a:ext>
            </a:extLst>
          </p:cNvPr>
          <p:cNvSpPr>
            <a:spLocks noGrp="1"/>
          </p:cNvSpPr>
          <p:nvPr>
            <p:ph sz="quarter" idx="18" hasCustomPrompt="1"/>
          </p:nvPr>
        </p:nvSpPr>
        <p:spPr>
          <a:xfrm>
            <a:off x="914400" y="1554480"/>
            <a:ext cx="10363200" cy="221599"/>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4" name="Content Placeholder 3">
            <a:extLst>
              <a:ext uri="{FF2B5EF4-FFF2-40B4-BE49-F238E27FC236}">
                <a16:creationId xmlns:a16="http://schemas.microsoft.com/office/drawing/2014/main" id="{80903883-3C23-AE48-8ED7-D311E29729E9}"/>
              </a:ext>
            </a:extLst>
          </p:cNvPr>
          <p:cNvSpPr>
            <a:spLocks noGrp="1"/>
          </p:cNvSpPr>
          <p:nvPr>
            <p:ph sz="quarter" idx="19"/>
          </p:nvPr>
        </p:nvSpPr>
        <p:spPr>
          <a:xfrm>
            <a:off x="914400" y="2286000"/>
            <a:ext cx="2247900" cy="29527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a:extLst>
              <a:ext uri="{FF2B5EF4-FFF2-40B4-BE49-F238E27FC236}">
                <a16:creationId xmlns:a16="http://schemas.microsoft.com/office/drawing/2014/main" id="{7651CDD5-9FE3-4046-B50F-C6DF97D20480}"/>
              </a:ext>
            </a:extLst>
          </p:cNvPr>
          <p:cNvSpPr>
            <a:spLocks noGrp="1"/>
          </p:cNvSpPr>
          <p:nvPr>
            <p:ph sz="quarter" idx="20"/>
          </p:nvPr>
        </p:nvSpPr>
        <p:spPr>
          <a:xfrm>
            <a:off x="3619500" y="2286000"/>
            <a:ext cx="7658100" cy="295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251E175-7A20-C045-83FB-7DEDD24E719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49415E6-FACD-F649-B6E9-7D9D222232D2}"/>
              </a:ext>
            </a:extLst>
          </p:cNvPr>
          <p:cNvSpPr>
            <a:spLocks noGrp="1"/>
          </p:cNvSpPr>
          <p:nvPr>
            <p:ph type="ftr" sz="quarter" idx="21"/>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3861149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1 colum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DAADAF9-BC53-884E-B2D8-0350CEE0BF85}"/>
              </a:ext>
            </a:extLst>
          </p:cNvPr>
          <p:cNvSpPr>
            <a:spLocks noGrp="1"/>
          </p:cNvSpPr>
          <p:nvPr>
            <p:ph type="sldNum" sz="quarter" idx="14"/>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13" name="Content Placeholder 5">
            <a:extLst>
              <a:ext uri="{FF2B5EF4-FFF2-40B4-BE49-F238E27FC236}">
                <a16:creationId xmlns:a16="http://schemas.microsoft.com/office/drawing/2014/main" id="{73448F21-704B-CF49-AC33-BAE67622FF0D}"/>
              </a:ext>
            </a:extLst>
          </p:cNvPr>
          <p:cNvSpPr>
            <a:spLocks noGrp="1"/>
          </p:cNvSpPr>
          <p:nvPr>
            <p:ph sz="quarter" idx="18" hasCustomPrompt="1"/>
          </p:nvPr>
        </p:nvSpPr>
        <p:spPr>
          <a:xfrm>
            <a:off x="914400" y="1554480"/>
            <a:ext cx="10363200" cy="221599"/>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4" name="Content Placeholder 3">
            <a:extLst>
              <a:ext uri="{FF2B5EF4-FFF2-40B4-BE49-F238E27FC236}">
                <a16:creationId xmlns:a16="http://schemas.microsoft.com/office/drawing/2014/main" id="{80903883-3C23-AE48-8ED7-D311E29729E9}"/>
              </a:ext>
            </a:extLst>
          </p:cNvPr>
          <p:cNvSpPr>
            <a:spLocks noGrp="1"/>
          </p:cNvSpPr>
          <p:nvPr>
            <p:ph sz="quarter" idx="19"/>
          </p:nvPr>
        </p:nvSpPr>
        <p:spPr>
          <a:xfrm>
            <a:off x="914400" y="2286000"/>
            <a:ext cx="7658100" cy="295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7651CDD5-9FE3-4046-B50F-C6DF97D20480}"/>
              </a:ext>
            </a:extLst>
          </p:cNvPr>
          <p:cNvSpPr>
            <a:spLocks noGrp="1"/>
          </p:cNvSpPr>
          <p:nvPr>
            <p:ph sz="quarter" idx="20"/>
          </p:nvPr>
        </p:nvSpPr>
        <p:spPr>
          <a:xfrm>
            <a:off x="9029700" y="2286000"/>
            <a:ext cx="2247900" cy="295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358F710-9208-EE49-9828-223DDEE7C762}"/>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5633C5F-9B67-634A-BD48-4D5571D47AB4}"/>
              </a:ext>
            </a:extLst>
          </p:cNvPr>
          <p:cNvSpPr>
            <a:spLocks noGrp="1"/>
          </p:cNvSpPr>
          <p:nvPr>
            <p:ph type="ftr" sz="quarter" idx="21"/>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1925487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column right imag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1C41D0-A10F-944D-A151-CF51EA2988F2}"/>
              </a:ext>
            </a:extLst>
          </p:cNvPr>
          <p:cNvSpPr>
            <a:spLocks noGrp="1"/>
          </p:cNvSpPr>
          <p:nvPr>
            <p:ph type="sldNum" sz="quarter" idx="11"/>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6" name="Content Placeholder 5">
            <a:extLst>
              <a:ext uri="{FF2B5EF4-FFF2-40B4-BE49-F238E27FC236}">
                <a16:creationId xmlns:a16="http://schemas.microsoft.com/office/drawing/2014/main" id="{486331DC-18BF-DD44-A792-26BED9952E86}"/>
              </a:ext>
            </a:extLst>
          </p:cNvPr>
          <p:cNvSpPr>
            <a:spLocks noGrp="1"/>
          </p:cNvSpPr>
          <p:nvPr>
            <p:ph sz="quarter" idx="12"/>
          </p:nvPr>
        </p:nvSpPr>
        <p:spPr>
          <a:xfrm>
            <a:off x="914400" y="2907792"/>
            <a:ext cx="4937760" cy="2374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D0B3FCA2-DA61-254C-8103-E3F99CD816BA}"/>
              </a:ext>
            </a:extLst>
          </p:cNvPr>
          <p:cNvSpPr>
            <a:spLocks noGrp="1"/>
          </p:cNvSpPr>
          <p:nvPr>
            <p:ph type="pic" sz="quarter" idx="13"/>
          </p:nvPr>
        </p:nvSpPr>
        <p:spPr>
          <a:xfrm>
            <a:off x="6324600" y="0"/>
            <a:ext cx="4038600" cy="6858000"/>
          </a:xfrm>
          <a:solidFill>
            <a:schemeClr val="bg2"/>
          </a:solidFill>
        </p:spPr>
        <p:txBody>
          <a:bodyPr/>
          <a:lstStyle/>
          <a:p>
            <a:endParaRPr lang="en-US"/>
          </a:p>
        </p:txBody>
      </p:sp>
      <p:sp>
        <p:nvSpPr>
          <p:cNvPr id="9" name="Content Placeholder 5">
            <a:extLst>
              <a:ext uri="{FF2B5EF4-FFF2-40B4-BE49-F238E27FC236}">
                <a16:creationId xmlns:a16="http://schemas.microsoft.com/office/drawing/2014/main" id="{54AD1552-2F85-214F-95ED-3BFF86E75724}"/>
              </a:ext>
            </a:extLst>
          </p:cNvPr>
          <p:cNvSpPr>
            <a:spLocks noGrp="1"/>
          </p:cNvSpPr>
          <p:nvPr>
            <p:ph sz="quarter" idx="18" hasCustomPrompt="1"/>
          </p:nvPr>
        </p:nvSpPr>
        <p:spPr>
          <a:xfrm>
            <a:off x="914400" y="2194560"/>
            <a:ext cx="4937760" cy="233519"/>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5" name="Title 4">
            <a:extLst>
              <a:ext uri="{FF2B5EF4-FFF2-40B4-BE49-F238E27FC236}">
                <a16:creationId xmlns:a16="http://schemas.microsoft.com/office/drawing/2014/main" id="{EABFCE9F-D6BF-704D-B365-0CFEC39CD4AF}"/>
              </a:ext>
            </a:extLst>
          </p:cNvPr>
          <p:cNvSpPr>
            <a:spLocks noGrp="1"/>
          </p:cNvSpPr>
          <p:nvPr>
            <p:ph type="title"/>
          </p:nvPr>
        </p:nvSpPr>
        <p:spPr>
          <a:xfrm>
            <a:off x="914401" y="985665"/>
            <a:ext cx="4937760" cy="1194558"/>
          </a:xfrm>
        </p:spPr>
        <p:txBody>
          <a:bodyPr anchor="t"/>
          <a:lstStyle/>
          <a:p>
            <a:r>
              <a:rPr lang="en-US"/>
              <a:t>Click to edit Master title style</a:t>
            </a:r>
          </a:p>
        </p:txBody>
      </p:sp>
      <p:sp>
        <p:nvSpPr>
          <p:cNvPr id="2" name="Footer Placeholder 1">
            <a:extLst>
              <a:ext uri="{FF2B5EF4-FFF2-40B4-BE49-F238E27FC236}">
                <a16:creationId xmlns:a16="http://schemas.microsoft.com/office/drawing/2014/main" id="{AC0E003A-E3A2-754F-BA06-179F8E117390}"/>
              </a:ext>
            </a:extLst>
          </p:cNvPr>
          <p:cNvSpPr>
            <a:spLocks noGrp="1"/>
          </p:cNvSpPr>
          <p:nvPr>
            <p:ph type="ftr" sz="quarter" idx="19"/>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21037564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column &amp; left imag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1C41D0-A10F-944D-A151-CF51EA2988F2}"/>
              </a:ext>
            </a:extLst>
          </p:cNvPr>
          <p:cNvSpPr>
            <a:spLocks noGrp="1"/>
          </p:cNvSpPr>
          <p:nvPr>
            <p:ph type="sldNum" sz="quarter" idx="11"/>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7" name="Picture Placeholder 6">
            <a:extLst>
              <a:ext uri="{FF2B5EF4-FFF2-40B4-BE49-F238E27FC236}">
                <a16:creationId xmlns:a16="http://schemas.microsoft.com/office/drawing/2014/main" id="{D0B3FCA2-DA61-254C-8103-E3F99CD816BA}"/>
              </a:ext>
            </a:extLst>
          </p:cNvPr>
          <p:cNvSpPr>
            <a:spLocks noGrp="1"/>
          </p:cNvSpPr>
          <p:nvPr>
            <p:ph type="pic" sz="quarter" idx="13"/>
          </p:nvPr>
        </p:nvSpPr>
        <p:spPr>
          <a:xfrm>
            <a:off x="1371600" y="0"/>
            <a:ext cx="4495800" cy="6858000"/>
          </a:xfrm>
          <a:solidFill>
            <a:schemeClr val="bg2"/>
          </a:solidFill>
        </p:spPr>
        <p:txBody>
          <a:bodyPr/>
          <a:lstStyle/>
          <a:p>
            <a:endParaRPr lang="en-US"/>
          </a:p>
        </p:txBody>
      </p:sp>
      <p:sp>
        <p:nvSpPr>
          <p:cNvPr id="8" name="Content Placeholder 5">
            <a:extLst>
              <a:ext uri="{FF2B5EF4-FFF2-40B4-BE49-F238E27FC236}">
                <a16:creationId xmlns:a16="http://schemas.microsoft.com/office/drawing/2014/main" id="{C7A8FB2C-EAFF-774F-9291-D59E4EEBB677}"/>
              </a:ext>
            </a:extLst>
          </p:cNvPr>
          <p:cNvSpPr>
            <a:spLocks noGrp="1"/>
          </p:cNvSpPr>
          <p:nvPr>
            <p:ph sz="quarter" idx="12"/>
          </p:nvPr>
        </p:nvSpPr>
        <p:spPr>
          <a:xfrm>
            <a:off x="6324600" y="3022814"/>
            <a:ext cx="4940808" cy="2374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67F4F22C-5785-FC4B-9648-6B0A35C820BE}"/>
              </a:ext>
            </a:extLst>
          </p:cNvPr>
          <p:cNvSpPr>
            <a:spLocks noGrp="1"/>
          </p:cNvSpPr>
          <p:nvPr>
            <p:ph sz="quarter" idx="18" hasCustomPrompt="1"/>
          </p:nvPr>
        </p:nvSpPr>
        <p:spPr>
          <a:xfrm>
            <a:off x="6324599" y="2328392"/>
            <a:ext cx="4953001" cy="305934"/>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2" name="Title 1">
            <a:extLst>
              <a:ext uri="{FF2B5EF4-FFF2-40B4-BE49-F238E27FC236}">
                <a16:creationId xmlns:a16="http://schemas.microsoft.com/office/drawing/2014/main" id="{B3D87E14-8BBD-094B-8B96-AC5F885C3567}"/>
              </a:ext>
            </a:extLst>
          </p:cNvPr>
          <p:cNvSpPr>
            <a:spLocks noGrp="1"/>
          </p:cNvSpPr>
          <p:nvPr>
            <p:ph type="title"/>
          </p:nvPr>
        </p:nvSpPr>
        <p:spPr>
          <a:xfrm>
            <a:off x="6324600" y="914400"/>
            <a:ext cx="4953000" cy="603627"/>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2FD786D8-848C-414F-8AEB-AE6B52336215}"/>
              </a:ext>
            </a:extLst>
          </p:cNvPr>
          <p:cNvSpPr>
            <a:spLocks noGrp="1"/>
          </p:cNvSpPr>
          <p:nvPr>
            <p:ph type="ftr" sz="quarter" idx="19"/>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41378843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column &amp; center imag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1C41D0-A10F-944D-A151-CF51EA2988F2}"/>
              </a:ext>
            </a:extLst>
          </p:cNvPr>
          <p:cNvSpPr>
            <a:spLocks noGrp="1"/>
          </p:cNvSpPr>
          <p:nvPr>
            <p:ph type="sldNum" sz="quarter" idx="11"/>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7" name="Picture Placeholder 6">
            <a:extLst>
              <a:ext uri="{FF2B5EF4-FFF2-40B4-BE49-F238E27FC236}">
                <a16:creationId xmlns:a16="http://schemas.microsoft.com/office/drawing/2014/main" id="{D0B3FCA2-DA61-254C-8103-E3F99CD816BA}"/>
              </a:ext>
            </a:extLst>
          </p:cNvPr>
          <p:cNvSpPr>
            <a:spLocks noGrp="1"/>
          </p:cNvSpPr>
          <p:nvPr>
            <p:ph type="pic" sz="quarter" idx="13"/>
          </p:nvPr>
        </p:nvSpPr>
        <p:spPr>
          <a:xfrm>
            <a:off x="3619500" y="0"/>
            <a:ext cx="4953000" cy="6858000"/>
          </a:xfrm>
          <a:solidFill>
            <a:schemeClr val="bg2"/>
          </a:solidFill>
        </p:spPr>
        <p:txBody>
          <a:bodyPr/>
          <a:lstStyle/>
          <a:p>
            <a:endParaRPr lang="en-US"/>
          </a:p>
        </p:txBody>
      </p:sp>
      <p:sp>
        <p:nvSpPr>
          <p:cNvPr id="8" name="Content Placeholder 5">
            <a:extLst>
              <a:ext uri="{FF2B5EF4-FFF2-40B4-BE49-F238E27FC236}">
                <a16:creationId xmlns:a16="http://schemas.microsoft.com/office/drawing/2014/main" id="{C7A8FB2C-EAFF-774F-9291-D59E4EEBB677}"/>
              </a:ext>
            </a:extLst>
          </p:cNvPr>
          <p:cNvSpPr>
            <a:spLocks noGrp="1"/>
          </p:cNvSpPr>
          <p:nvPr>
            <p:ph sz="quarter" idx="12"/>
          </p:nvPr>
        </p:nvSpPr>
        <p:spPr>
          <a:xfrm>
            <a:off x="9029700" y="1905000"/>
            <a:ext cx="2244852" cy="2374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67F4F22C-5785-FC4B-9648-6B0A35C820BE}"/>
              </a:ext>
            </a:extLst>
          </p:cNvPr>
          <p:cNvSpPr>
            <a:spLocks noGrp="1"/>
          </p:cNvSpPr>
          <p:nvPr>
            <p:ph sz="quarter" idx="18" hasCustomPrompt="1"/>
          </p:nvPr>
        </p:nvSpPr>
        <p:spPr>
          <a:xfrm>
            <a:off x="932182" y="4897190"/>
            <a:ext cx="2230118" cy="222408"/>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5" name="Title 4">
            <a:extLst>
              <a:ext uri="{FF2B5EF4-FFF2-40B4-BE49-F238E27FC236}">
                <a16:creationId xmlns:a16="http://schemas.microsoft.com/office/drawing/2014/main" id="{BB8A3F01-CAE0-814A-AD54-504A466DAD06}"/>
              </a:ext>
            </a:extLst>
          </p:cNvPr>
          <p:cNvSpPr>
            <a:spLocks noGrp="1"/>
          </p:cNvSpPr>
          <p:nvPr>
            <p:ph type="title"/>
          </p:nvPr>
        </p:nvSpPr>
        <p:spPr>
          <a:xfrm>
            <a:off x="932182" y="1905000"/>
            <a:ext cx="2230118" cy="2967351"/>
          </a:xfrm>
        </p:spPr>
        <p:txBody>
          <a:bodyPr anchor="t"/>
          <a:lstStyle/>
          <a:p>
            <a:r>
              <a:rPr lang="en-US"/>
              <a:t>Click to edit Master title style</a:t>
            </a:r>
          </a:p>
        </p:txBody>
      </p:sp>
      <p:sp>
        <p:nvSpPr>
          <p:cNvPr id="2" name="Footer Placeholder 1">
            <a:extLst>
              <a:ext uri="{FF2B5EF4-FFF2-40B4-BE49-F238E27FC236}">
                <a16:creationId xmlns:a16="http://schemas.microsoft.com/office/drawing/2014/main" id="{E40DC67A-DCAE-3B44-B684-53F28A3EC82E}"/>
              </a:ext>
            </a:extLst>
          </p:cNvPr>
          <p:cNvSpPr>
            <a:spLocks noGrp="1"/>
          </p:cNvSpPr>
          <p:nvPr>
            <p:ph type="ftr" sz="quarter" idx="19"/>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3027740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sting text">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E4C314D-C3E8-E444-8E16-2705EE59C167}"/>
              </a:ext>
            </a:extLst>
          </p:cNvPr>
          <p:cNvSpPr txBox="1"/>
          <p:nvPr userDrawn="1"/>
        </p:nvSpPr>
        <p:spPr>
          <a:xfrm>
            <a:off x="914401" y="951906"/>
            <a:ext cx="9448800" cy="664797"/>
          </a:xfrm>
          <a:prstGeom prst="rect">
            <a:avLst/>
          </a:prstGeom>
          <a:noFill/>
        </p:spPr>
        <p:txBody>
          <a:bodyPr wrap="square" lIns="0" tIns="0" rIns="0" bIns="0" rtlCol="0">
            <a:spAutoFit/>
          </a:bodyPr>
          <a:lstStyle/>
          <a:p>
            <a:pPr marL="0" marR="0" indent="0" algn="l" defTabSz="914400" rtl="0" eaLnBrk="1" fontAlgn="auto" latinLnBrk="0" hangingPunct="1">
              <a:lnSpc>
                <a:spcPct val="90000"/>
              </a:lnSpc>
              <a:spcBef>
                <a:spcPts val="0"/>
              </a:spcBef>
              <a:spcAft>
                <a:spcPts val="1200"/>
              </a:spcAft>
              <a:buClrTx/>
              <a:buSzTx/>
              <a:buFontTx/>
              <a:buNone/>
              <a:tabLst/>
              <a:defRPr/>
            </a:pPr>
            <a:r>
              <a:rPr kumimoji="0" lang="en-US" sz="4800" b="1" i="0" u="none" strike="noStrike" kern="1200" cap="none" spc="-200" normalizeH="0" baseline="0" noProof="0" dirty="0">
                <a:ln>
                  <a:noFill/>
                </a:ln>
                <a:solidFill>
                  <a:srgbClr val="05304D"/>
                </a:solidFill>
                <a:effectLst/>
                <a:uLnTx/>
                <a:uFillTx/>
                <a:latin typeface="+mn-lt"/>
                <a:ea typeface="+mj-ea"/>
                <a:cs typeface="+mj-cs"/>
              </a:rPr>
              <a:t>Pasting text</a:t>
            </a:r>
            <a:endParaRPr lang="en-US"/>
          </a:p>
        </p:txBody>
      </p:sp>
      <p:sp>
        <p:nvSpPr>
          <p:cNvPr id="15" name="Rectangle 14">
            <a:extLst>
              <a:ext uri="{FF2B5EF4-FFF2-40B4-BE49-F238E27FC236}">
                <a16:creationId xmlns:a16="http://schemas.microsoft.com/office/drawing/2014/main" id="{053BBC6E-DD93-AE40-ACDD-5610B981EFCD}"/>
              </a:ext>
            </a:extLst>
          </p:cNvPr>
          <p:cNvSpPr/>
          <p:nvPr userDrawn="1"/>
        </p:nvSpPr>
        <p:spPr>
          <a:xfrm>
            <a:off x="914400" y="1931773"/>
            <a:ext cx="4953000" cy="2084160"/>
          </a:xfrm>
          <a:prstGeom prst="rect">
            <a:avLst/>
          </a:prstGeom>
        </p:spPr>
        <p:txBody>
          <a:bodyPr wrap="square">
            <a:spAutoFit/>
          </a:bodyPr>
          <a:lstStyle/>
          <a:p>
            <a:pPr marL="0" marR="0" lvl="0" indent="0" algn="l" defTabSz="914400"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600" b="0" i="0" u="none" strike="noStrike" kern="1200" cap="none" spc="-20" normalizeH="0" baseline="0" noProof="0" dirty="0">
                <a:ln>
                  <a:noFill/>
                </a:ln>
                <a:solidFill>
                  <a:srgbClr val="000F2B"/>
                </a:solidFill>
                <a:effectLst/>
                <a:uLnTx/>
                <a:uFillTx/>
                <a:latin typeface="+mn-lt"/>
                <a:ea typeface="+mn-ea"/>
                <a:cs typeface="+mn-cs"/>
              </a:rPr>
              <a:t>When possible, it is best to type your text directly on your selected layout. However, there may be some cases when it’s easier to copy and paste text from another source. To ensure you are retaining the styles, always paste text as “text only.”</a:t>
            </a:r>
          </a:p>
          <a:p>
            <a:pPr marL="0" marR="0" lvl="0" indent="0" algn="l" defTabSz="914400"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600" b="0" i="0" u="none" strike="noStrike" kern="1200" cap="none" spc="-20" normalizeH="0" baseline="0" noProof="0" dirty="0">
                <a:ln>
                  <a:noFill/>
                </a:ln>
                <a:solidFill>
                  <a:srgbClr val="000F2B"/>
                </a:solidFill>
                <a:effectLst/>
                <a:uLnTx/>
                <a:uFillTx/>
                <a:latin typeface="+mn-lt"/>
                <a:ea typeface="+mn-ea"/>
                <a:cs typeface="+mn-cs"/>
              </a:rPr>
              <a:t>Immediately after you paste your text, the paste options box will pop up. Select “Keep Text Only” (</a:t>
            </a:r>
            <a:r>
              <a:rPr kumimoji="0" lang="en-US" sz="1600" b="0" i="0" u="none" strike="noStrike" kern="1200" cap="none" spc="-20" normalizeH="0" baseline="0" noProof="0" dirty="0" err="1">
                <a:ln>
                  <a:noFill/>
                </a:ln>
                <a:solidFill>
                  <a:srgbClr val="000F2B"/>
                </a:solidFill>
                <a:effectLst/>
                <a:uLnTx/>
                <a:uFillTx/>
                <a:latin typeface="+mn-lt"/>
                <a:ea typeface="+mn-ea"/>
                <a:cs typeface="+mn-cs"/>
              </a:rPr>
              <a:t>Ctrl+T</a:t>
            </a:r>
            <a:r>
              <a:rPr kumimoji="0" lang="en-US" sz="1600" b="0" i="0" u="none" strike="noStrike" kern="1200" cap="none" spc="-20" normalizeH="0" baseline="0" noProof="0" dirty="0">
                <a:ln>
                  <a:noFill/>
                </a:ln>
                <a:solidFill>
                  <a:srgbClr val="000F2B"/>
                </a:solidFill>
                <a:effectLst/>
                <a:uLnTx/>
                <a:uFillTx/>
                <a:latin typeface="+mn-lt"/>
                <a:ea typeface="+mn-ea"/>
                <a:cs typeface="+mn-cs"/>
              </a:rPr>
              <a:t>) on the far right. </a:t>
            </a:r>
          </a:p>
        </p:txBody>
      </p:sp>
      <p:pic>
        <p:nvPicPr>
          <p:cNvPr id="9" name="Picture 8">
            <a:extLst>
              <a:ext uri="{FF2B5EF4-FFF2-40B4-BE49-F238E27FC236}">
                <a16:creationId xmlns:a16="http://schemas.microsoft.com/office/drawing/2014/main" id="{DD21AB01-2830-2148-AC76-678390E39194}"/>
              </a:ext>
            </a:extLst>
          </p:cNvPr>
          <p:cNvPicPr>
            <a:picLocks noChangeAspect="1"/>
          </p:cNvPicPr>
          <p:nvPr userDrawn="1"/>
        </p:nvPicPr>
        <p:blipFill>
          <a:blip r:embed="rId2"/>
          <a:stretch>
            <a:fillRect/>
          </a:stretch>
        </p:blipFill>
        <p:spPr>
          <a:xfrm>
            <a:off x="6401642" y="1905000"/>
            <a:ext cx="3520834" cy="2088403"/>
          </a:xfrm>
          <a:prstGeom prst="rect">
            <a:avLst/>
          </a:prstGeom>
        </p:spPr>
      </p:pic>
      <p:sp>
        <p:nvSpPr>
          <p:cNvPr id="3" name="Rectangle 2">
            <a:extLst>
              <a:ext uri="{FF2B5EF4-FFF2-40B4-BE49-F238E27FC236}">
                <a16:creationId xmlns:a16="http://schemas.microsoft.com/office/drawing/2014/main" id="{AD84BAC3-3230-344A-89EC-08BEFCB56215}"/>
              </a:ext>
            </a:extLst>
          </p:cNvPr>
          <p:cNvSpPr/>
          <p:nvPr userDrawn="1"/>
        </p:nvSpPr>
        <p:spPr>
          <a:xfrm>
            <a:off x="7933038" y="2718486"/>
            <a:ext cx="494270" cy="494271"/>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50F5DA4-530D-A94C-98F9-FEB610683802}"/>
              </a:ext>
            </a:extLst>
          </p:cNvPr>
          <p:cNvSpPr/>
          <p:nvPr userDrawn="1"/>
        </p:nvSpPr>
        <p:spPr>
          <a:xfrm>
            <a:off x="7449015" y="1905000"/>
            <a:ext cx="2462310" cy="202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61FDC1-5DC3-5842-80D3-F46CA3BA822D}"/>
              </a:ext>
            </a:extLst>
          </p:cNvPr>
          <p:cNvSpPr/>
          <p:nvPr userDrawn="1"/>
        </p:nvSpPr>
        <p:spPr>
          <a:xfrm>
            <a:off x="6188926" y="1927302"/>
            <a:ext cx="257319" cy="269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6755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ne column &amp; circle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0B3FCA2-DA61-254C-8103-E3F99CD816BA}"/>
              </a:ext>
            </a:extLst>
          </p:cNvPr>
          <p:cNvSpPr>
            <a:spLocks noGrp="1" noChangeAspect="1"/>
          </p:cNvSpPr>
          <p:nvPr>
            <p:ph type="pic" sz="quarter" idx="13"/>
          </p:nvPr>
        </p:nvSpPr>
        <p:spPr>
          <a:xfrm>
            <a:off x="-2705100" y="-693468"/>
            <a:ext cx="8229600" cy="8229600"/>
          </a:xfrm>
          <a:prstGeom prst="ellipse">
            <a:avLst/>
          </a:prstGeom>
          <a:solidFill>
            <a:schemeClr val="bg2"/>
          </a:solidFill>
        </p:spPr>
        <p:txBody>
          <a:bodyPr/>
          <a:lstStyle/>
          <a:p>
            <a:endParaRPr lang="en-US"/>
          </a:p>
        </p:txBody>
      </p:sp>
      <p:sp>
        <p:nvSpPr>
          <p:cNvPr id="4" name="Slide Number Placeholder 3">
            <a:extLst>
              <a:ext uri="{FF2B5EF4-FFF2-40B4-BE49-F238E27FC236}">
                <a16:creationId xmlns:a16="http://schemas.microsoft.com/office/drawing/2014/main" id="{841C41D0-A10F-944D-A151-CF51EA2988F2}"/>
              </a:ext>
            </a:extLst>
          </p:cNvPr>
          <p:cNvSpPr>
            <a:spLocks noGrp="1"/>
          </p:cNvSpPr>
          <p:nvPr>
            <p:ph type="sldNum" sz="quarter" idx="11"/>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8" name="Content Placeholder 5">
            <a:extLst>
              <a:ext uri="{FF2B5EF4-FFF2-40B4-BE49-F238E27FC236}">
                <a16:creationId xmlns:a16="http://schemas.microsoft.com/office/drawing/2014/main" id="{C7A8FB2C-EAFF-774F-9291-D59E4EEBB677}"/>
              </a:ext>
            </a:extLst>
          </p:cNvPr>
          <p:cNvSpPr>
            <a:spLocks noGrp="1"/>
          </p:cNvSpPr>
          <p:nvPr>
            <p:ph sz="quarter" idx="12"/>
          </p:nvPr>
        </p:nvSpPr>
        <p:spPr>
          <a:xfrm>
            <a:off x="6324600" y="3119066"/>
            <a:ext cx="4937760" cy="2374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a:extLst>
              <a:ext uri="{FF2B5EF4-FFF2-40B4-BE49-F238E27FC236}">
                <a16:creationId xmlns:a16="http://schemas.microsoft.com/office/drawing/2014/main" id="{7E1AA118-1AE8-C143-8AB6-3CCDA6ED9243}"/>
              </a:ext>
            </a:extLst>
          </p:cNvPr>
          <p:cNvSpPr>
            <a:spLocks noGrp="1"/>
          </p:cNvSpPr>
          <p:nvPr>
            <p:ph sz="quarter" idx="18" hasCustomPrompt="1"/>
          </p:nvPr>
        </p:nvSpPr>
        <p:spPr>
          <a:xfrm>
            <a:off x="6324600" y="2424644"/>
            <a:ext cx="4952999" cy="203158"/>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6" name="Oval 5">
            <a:extLst>
              <a:ext uri="{FF2B5EF4-FFF2-40B4-BE49-F238E27FC236}">
                <a16:creationId xmlns:a16="http://schemas.microsoft.com/office/drawing/2014/main" id="{09F561FA-E8EC-E947-96BD-0C7CB3BA1B6D}"/>
              </a:ext>
            </a:extLst>
          </p:cNvPr>
          <p:cNvSpPr>
            <a:spLocks noChangeAspect="1"/>
          </p:cNvSpPr>
          <p:nvPr userDrawn="1"/>
        </p:nvSpPr>
        <p:spPr>
          <a:xfrm>
            <a:off x="-2819400" y="-807768"/>
            <a:ext cx="8458200" cy="845820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177CAB3-829A-A94F-9820-FCE5E50FD89D}"/>
              </a:ext>
            </a:extLst>
          </p:cNvPr>
          <p:cNvSpPr>
            <a:spLocks noGrp="1"/>
          </p:cNvSpPr>
          <p:nvPr>
            <p:ph type="title"/>
          </p:nvPr>
        </p:nvSpPr>
        <p:spPr>
          <a:xfrm>
            <a:off x="6324600" y="914400"/>
            <a:ext cx="4937760" cy="603627"/>
          </a:xfrm>
        </p:spPr>
        <p:txBody>
          <a:bodyPr/>
          <a:lstStyle/>
          <a:p>
            <a:r>
              <a:rPr lang="en-US"/>
              <a:t>Click to edit Master title style</a:t>
            </a:r>
          </a:p>
        </p:txBody>
      </p:sp>
      <p:sp>
        <p:nvSpPr>
          <p:cNvPr id="2" name="Footer Placeholder 1">
            <a:extLst>
              <a:ext uri="{FF2B5EF4-FFF2-40B4-BE49-F238E27FC236}">
                <a16:creationId xmlns:a16="http://schemas.microsoft.com/office/drawing/2014/main" id="{E0A97F31-72DB-2948-9499-E3E5A53F6B13}"/>
              </a:ext>
            </a:extLst>
          </p:cNvPr>
          <p:cNvSpPr>
            <a:spLocks noGrp="1"/>
          </p:cNvSpPr>
          <p:nvPr>
            <p:ph type="ftr" sz="quarter" idx="19"/>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26479084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column &amp; top imag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1C41D0-A10F-944D-A151-CF51EA2988F2}"/>
              </a:ext>
            </a:extLst>
          </p:cNvPr>
          <p:cNvSpPr>
            <a:spLocks noGrp="1"/>
          </p:cNvSpPr>
          <p:nvPr>
            <p:ph type="sldNum" sz="quarter" idx="11"/>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7" name="Picture Placeholder 6">
            <a:extLst>
              <a:ext uri="{FF2B5EF4-FFF2-40B4-BE49-F238E27FC236}">
                <a16:creationId xmlns:a16="http://schemas.microsoft.com/office/drawing/2014/main" id="{D0B3FCA2-DA61-254C-8103-E3F99CD816BA}"/>
              </a:ext>
            </a:extLst>
          </p:cNvPr>
          <p:cNvSpPr>
            <a:spLocks noGrp="1"/>
          </p:cNvSpPr>
          <p:nvPr>
            <p:ph type="pic" sz="quarter" idx="13"/>
          </p:nvPr>
        </p:nvSpPr>
        <p:spPr>
          <a:xfrm>
            <a:off x="0" y="0"/>
            <a:ext cx="12192000" cy="3099816"/>
          </a:xfrm>
          <a:solidFill>
            <a:schemeClr val="bg2"/>
          </a:solidFill>
        </p:spPr>
        <p:txBody>
          <a:bodyPr/>
          <a:lstStyle/>
          <a:p>
            <a:endParaRPr lang="en-US"/>
          </a:p>
        </p:txBody>
      </p:sp>
      <p:sp>
        <p:nvSpPr>
          <p:cNvPr id="8" name="Content Placeholder 5">
            <a:extLst>
              <a:ext uri="{FF2B5EF4-FFF2-40B4-BE49-F238E27FC236}">
                <a16:creationId xmlns:a16="http://schemas.microsoft.com/office/drawing/2014/main" id="{C7A8FB2C-EAFF-774F-9291-D59E4EEBB677}"/>
              </a:ext>
            </a:extLst>
          </p:cNvPr>
          <p:cNvSpPr>
            <a:spLocks noGrp="1"/>
          </p:cNvSpPr>
          <p:nvPr>
            <p:ph sz="quarter" idx="12"/>
          </p:nvPr>
        </p:nvSpPr>
        <p:spPr>
          <a:xfrm>
            <a:off x="6324600" y="3557016"/>
            <a:ext cx="4937760" cy="2374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7711B564-A6B9-274B-8014-5974D0A10A06}"/>
              </a:ext>
            </a:extLst>
          </p:cNvPr>
          <p:cNvSpPr>
            <a:spLocks noGrp="1"/>
          </p:cNvSpPr>
          <p:nvPr>
            <p:ph type="title" hasCustomPrompt="1"/>
          </p:nvPr>
        </p:nvSpPr>
        <p:spPr>
          <a:xfrm>
            <a:off x="914400" y="3557016"/>
            <a:ext cx="4953000" cy="1194558"/>
          </a:xfrm>
        </p:spPr>
        <p:txBody>
          <a:bodyPr wrap="square" anchor="t" anchorCtr="0">
            <a:spAutoFit/>
          </a:bodyPr>
          <a:lstStyle>
            <a:lvl1pPr algn="l">
              <a:defRPr/>
            </a:lvl1pPr>
          </a:lstStyle>
          <a:p>
            <a:r>
              <a:rPr lang="en-US"/>
              <a:t>Click to enter header</a:t>
            </a:r>
          </a:p>
        </p:txBody>
      </p:sp>
      <p:sp>
        <p:nvSpPr>
          <p:cNvPr id="10" name="Content Placeholder 5">
            <a:extLst>
              <a:ext uri="{FF2B5EF4-FFF2-40B4-BE49-F238E27FC236}">
                <a16:creationId xmlns:a16="http://schemas.microsoft.com/office/drawing/2014/main" id="{67F4F22C-5785-FC4B-9648-6B0A35C820BE}"/>
              </a:ext>
            </a:extLst>
          </p:cNvPr>
          <p:cNvSpPr>
            <a:spLocks noGrp="1"/>
          </p:cNvSpPr>
          <p:nvPr>
            <p:ph sz="quarter" idx="18" hasCustomPrompt="1"/>
          </p:nvPr>
        </p:nvSpPr>
        <p:spPr>
          <a:xfrm>
            <a:off x="914399" y="4744116"/>
            <a:ext cx="4953000" cy="222408"/>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2" name="Footer Placeholder 1">
            <a:extLst>
              <a:ext uri="{FF2B5EF4-FFF2-40B4-BE49-F238E27FC236}">
                <a16:creationId xmlns:a16="http://schemas.microsoft.com/office/drawing/2014/main" id="{AFB2A0E4-226A-9941-8D71-CC88A83B750A}"/>
              </a:ext>
            </a:extLst>
          </p:cNvPr>
          <p:cNvSpPr>
            <a:spLocks noGrp="1"/>
          </p:cNvSpPr>
          <p:nvPr>
            <p:ph type="ftr" sz="quarter" idx="19"/>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37575010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ega head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1C41D0-A10F-944D-A151-CF51EA2988F2}"/>
              </a:ext>
            </a:extLst>
          </p:cNvPr>
          <p:cNvSpPr>
            <a:spLocks noGrp="1"/>
          </p:cNvSpPr>
          <p:nvPr>
            <p:ph type="sldNum" sz="quarter" idx="11"/>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13" name="Content Placeholder 5">
            <a:extLst>
              <a:ext uri="{FF2B5EF4-FFF2-40B4-BE49-F238E27FC236}">
                <a16:creationId xmlns:a16="http://schemas.microsoft.com/office/drawing/2014/main" id="{D7355549-B690-F249-9932-68ABC78DB9CD}"/>
              </a:ext>
            </a:extLst>
          </p:cNvPr>
          <p:cNvSpPr>
            <a:spLocks noGrp="1"/>
          </p:cNvSpPr>
          <p:nvPr>
            <p:ph sz="quarter" idx="19"/>
          </p:nvPr>
        </p:nvSpPr>
        <p:spPr>
          <a:xfrm>
            <a:off x="929640" y="3867912"/>
            <a:ext cx="4937760" cy="18164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04BEEDD8-1408-3A41-A81A-BCF5DEADFD3F}"/>
              </a:ext>
            </a:extLst>
          </p:cNvPr>
          <p:cNvSpPr>
            <a:spLocks noGrp="1"/>
          </p:cNvSpPr>
          <p:nvPr>
            <p:ph type="title" hasCustomPrompt="1"/>
          </p:nvPr>
        </p:nvSpPr>
        <p:spPr>
          <a:xfrm>
            <a:off x="914400" y="914400"/>
            <a:ext cx="10363200" cy="1006045"/>
          </a:xfrm>
        </p:spPr>
        <p:txBody>
          <a:bodyPr wrap="square" anchor="t" anchorCtr="0">
            <a:spAutoFit/>
          </a:bodyPr>
          <a:lstStyle>
            <a:lvl1pPr algn="l">
              <a:defRPr sz="8000"/>
            </a:lvl1pPr>
          </a:lstStyle>
          <a:p>
            <a:r>
              <a:rPr lang="en-US"/>
              <a:t>Click to enter header</a:t>
            </a:r>
          </a:p>
        </p:txBody>
      </p:sp>
      <p:sp>
        <p:nvSpPr>
          <p:cNvPr id="15" name="Content Placeholder 5">
            <a:extLst>
              <a:ext uri="{FF2B5EF4-FFF2-40B4-BE49-F238E27FC236}">
                <a16:creationId xmlns:a16="http://schemas.microsoft.com/office/drawing/2014/main" id="{B6AF176C-EB8A-2A44-A4FF-1E8FA7F09670}"/>
              </a:ext>
            </a:extLst>
          </p:cNvPr>
          <p:cNvSpPr>
            <a:spLocks noGrp="1"/>
          </p:cNvSpPr>
          <p:nvPr>
            <p:ph sz="quarter" idx="18" hasCustomPrompt="1"/>
          </p:nvPr>
        </p:nvSpPr>
        <p:spPr>
          <a:xfrm>
            <a:off x="914400" y="1947458"/>
            <a:ext cx="10363200" cy="221599"/>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2" name="Footer Placeholder 1">
            <a:extLst>
              <a:ext uri="{FF2B5EF4-FFF2-40B4-BE49-F238E27FC236}">
                <a16:creationId xmlns:a16="http://schemas.microsoft.com/office/drawing/2014/main" id="{F6CA9F5C-CB19-1143-A569-5F3562607505}"/>
              </a:ext>
            </a:extLst>
          </p:cNvPr>
          <p:cNvSpPr>
            <a:spLocks noGrp="1"/>
          </p:cNvSpPr>
          <p:nvPr>
            <p:ph type="ftr" sz="quarter" idx="20"/>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2994380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amp; top imag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1C41D0-A10F-944D-A151-CF51EA2988F2}"/>
              </a:ext>
            </a:extLst>
          </p:cNvPr>
          <p:cNvSpPr>
            <a:spLocks noGrp="1"/>
          </p:cNvSpPr>
          <p:nvPr>
            <p:ph type="sldNum" sz="quarter" idx="11"/>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7" name="Picture Placeholder 6">
            <a:extLst>
              <a:ext uri="{FF2B5EF4-FFF2-40B4-BE49-F238E27FC236}">
                <a16:creationId xmlns:a16="http://schemas.microsoft.com/office/drawing/2014/main" id="{D0B3FCA2-DA61-254C-8103-E3F99CD816BA}"/>
              </a:ext>
            </a:extLst>
          </p:cNvPr>
          <p:cNvSpPr>
            <a:spLocks noGrp="1"/>
          </p:cNvSpPr>
          <p:nvPr>
            <p:ph type="pic" sz="quarter" idx="13"/>
          </p:nvPr>
        </p:nvSpPr>
        <p:spPr>
          <a:xfrm>
            <a:off x="0" y="10160"/>
            <a:ext cx="12192000" cy="3099816"/>
          </a:xfrm>
          <a:solidFill>
            <a:schemeClr val="bg2"/>
          </a:solidFill>
        </p:spPr>
        <p:txBody>
          <a:bodyPr/>
          <a:lstStyle/>
          <a:p>
            <a:endParaRPr lang="en-US"/>
          </a:p>
        </p:txBody>
      </p:sp>
      <p:sp>
        <p:nvSpPr>
          <p:cNvPr id="8" name="Content Placeholder 5">
            <a:extLst>
              <a:ext uri="{FF2B5EF4-FFF2-40B4-BE49-F238E27FC236}">
                <a16:creationId xmlns:a16="http://schemas.microsoft.com/office/drawing/2014/main" id="{C7A8FB2C-EAFF-774F-9291-D59E4EEBB677}"/>
              </a:ext>
            </a:extLst>
          </p:cNvPr>
          <p:cNvSpPr>
            <a:spLocks noGrp="1"/>
          </p:cNvSpPr>
          <p:nvPr>
            <p:ph sz="quarter" idx="12"/>
          </p:nvPr>
        </p:nvSpPr>
        <p:spPr>
          <a:xfrm>
            <a:off x="6324600" y="3557016"/>
            <a:ext cx="4937760" cy="2374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5">
            <a:extLst>
              <a:ext uri="{FF2B5EF4-FFF2-40B4-BE49-F238E27FC236}">
                <a16:creationId xmlns:a16="http://schemas.microsoft.com/office/drawing/2014/main" id="{D7355549-B690-F249-9932-68ABC78DB9CD}"/>
              </a:ext>
            </a:extLst>
          </p:cNvPr>
          <p:cNvSpPr>
            <a:spLocks noGrp="1"/>
          </p:cNvSpPr>
          <p:nvPr>
            <p:ph sz="quarter" idx="19"/>
          </p:nvPr>
        </p:nvSpPr>
        <p:spPr>
          <a:xfrm>
            <a:off x="929640" y="3557016"/>
            <a:ext cx="4937760" cy="2374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04BEEDD8-1408-3A41-A81A-BCF5DEADFD3F}"/>
              </a:ext>
            </a:extLst>
          </p:cNvPr>
          <p:cNvSpPr>
            <a:spLocks noGrp="1"/>
          </p:cNvSpPr>
          <p:nvPr>
            <p:ph type="title" hasCustomPrompt="1"/>
          </p:nvPr>
        </p:nvSpPr>
        <p:spPr>
          <a:xfrm>
            <a:off x="1471449" y="1142142"/>
            <a:ext cx="9249103" cy="738664"/>
          </a:xfrm>
        </p:spPr>
        <p:txBody>
          <a:bodyPr wrap="square" anchor="t" anchorCtr="0">
            <a:spAutoFit/>
          </a:bodyPr>
          <a:lstStyle>
            <a:lvl1pPr algn="ctr">
              <a:defRPr/>
            </a:lvl1pPr>
          </a:lstStyle>
          <a:p>
            <a:r>
              <a:rPr lang="en-US"/>
              <a:t>Click to enter header</a:t>
            </a:r>
          </a:p>
        </p:txBody>
      </p:sp>
      <p:sp>
        <p:nvSpPr>
          <p:cNvPr id="15" name="Content Placeholder 5">
            <a:extLst>
              <a:ext uri="{FF2B5EF4-FFF2-40B4-BE49-F238E27FC236}">
                <a16:creationId xmlns:a16="http://schemas.microsoft.com/office/drawing/2014/main" id="{B6AF176C-EB8A-2A44-A4FF-1E8FA7F09670}"/>
              </a:ext>
            </a:extLst>
          </p:cNvPr>
          <p:cNvSpPr>
            <a:spLocks noGrp="1"/>
          </p:cNvSpPr>
          <p:nvPr>
            <p:ph sz="quarter" idx="18" hasCustomPrompt="1"/>
          </p:nvPr>
        </p:nvSpPr>
        <p:spPr>
          <a:xfrm>
            <a:off x="914400" y="1901826"/>
            <a:ext cx="10363200" cy="221599"/>
          </a:xfrm>
        </p:spPr>
        <p:txBody>
          <a:bodyPr tIns="0" bIns="0"/>
          <a:lstStyle>
            <a:lvl1pPr algn="ctr">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2" name="Footer Placeholder 1">
            <a:extLst>
              <a:ext uri="{FF2B5EF4-FFF2-40B4-BE49-F238E27FC236}">
                <a16:creationId xmlns:a16="http://schemas.microsoft.com/office/drawing/2014/main" id="{C8C2252E-C412-024D-8782-662ECBFB2B8B}"/>
              </a:ext>
            </a:extLst>
          </p:cNvPr>
          <p:cNvSpPr>
            <a:spLocks noGrp="1"/>
          </p:cNvSpPr>
          <p:nvPr>
            <p:ph type="ftr" sz="quarter" idx="20"/>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2606258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DAADAF9-BC53-884E-B2D8-0350CEE0BF85}"/>
              </a:ext>
            </a:extLst>
          </p:cNvPr>
          <p:cNvSpPr>
            <a:spLocks noGrp="1"/>
          </p:cNvSpPr>
          <p:nvPr>
            <p:ph type="sldNum" sz="quarter" idx="14"/>
          </p:nvPr>
        </p:nvSpPr>
        <p:spPr>
          <a:xfrm>
            <a:off x="914400" y="6534205"/>
            <a:ext cx="310552" cy="123111"/>
          </a:xfrm>
          <a:prstGeom prst="rect">
            <a:avLst/>
          </a:prstGeom>
        </p:spPr>
        <p:txBody>
          <a:bodyPr/>
          <a:lstStyle/>
          <a:p>
            <a:fld id="{A40F6220-3843-4368-9AEB-1A179F7BFCD6}" type="slidenum">
              <a:rPr lang="en-US"/>
              <a:pPr/>
              <a:t>‹#›</a:t>
            </a:fld>
            <a:endParaRPr lang="en-US"/>
          </a:p>
        </p:txBody>
      </p:sp>
      <p:sp>
        <p:nvSpPr>
          <p:cNvPr id="11" name="Content Placeholder 5">
            <a:extLst>
              <a:ext uri="{FF2B5EF4-FFF2-40B4-BE49-F238E27FC236}">
                <a16:creationId xmlns:a16="http://schemas.microsoft.com/office/drawing/2014/main" id="{D2A56FEB-982E-7F4D-BB0F-A20A81BC2E56}"/>
              </a:ext>
            </a:extLst>
          </p:cNvPr>
          <p:cNvSpPr>
            <a:spLocks noGrp="1"/>
          </p:cNvSpPr>
          <p:nvPr>
            <p:ph sz="quarter" idx="18" hasCustomPrompt="1"/>
          </p:nvPr>
        </p:nvSpPr>
        <p:spPr>
          <a:xfrm>
            <a:off x="914400" y="1554480"/>
            <a:ext cx="10363200" cy="246221"/>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3" name="Title 2">
            <a:extLst>
              <a:ext uri="{FF2B5EF4-FFF2-40B4-BE49-F238E27FC236}">
                <a16:creationId xmlns:a16="http://schemas.microsoft.com/office/drawing/2014/main" id="{98E42D8E-B738-AE49-A7CD-93B238A4F27D}"/>
              </a:ext>
            </a:extLst>
          </p:cNvPr>
          <p:cNvSpPr>
            <a:spLocks noGrp="1"/>
          </p:cNvSpPr>
          <p:nvPr>
            <p:ph type="title"/>
          </p:nvPr>
        </p:nvSpPr>
        <p:spPr>
          <a:xfrm>
            <a:off x="914400" y="914400"/>
            <a:ext cx="9448800" cy="603627"/>
          </a:xfrm>
        </p:spPr>
        <p:txBody>
          <a:bodyPr/>
          <a:lstStyle>
            <a:lvl1pPr algn="l">
              <a:defRPr/>
            </a:lvl1pPr>
          </a:lstStyle>
          <a:p>
            <a:r>
              <a:rPr lang="en-US"/>
              <a:t>Click to edit Master title style</a:t>
            </a:r>
          </a:p>
        </p:txBody>
      </p:sp>
      <p:sp>
        <p:nvSpPr>
          <p:cNvPr id="2" name="Footer Placeholder 1">
            <a:extLst>
              <a:ext uri="{FF2B5EF4-FFF2-40B4-BE49-F238E27FC236}">
                <a16:creationId xmlns:a16="http://schemas.microsoft.com/office/drawing/2014/main" id="{9A21DB15-46BB-9941-9096-5309DDD77458}"/>
              </a:ext>
            </a:extLst>
          </p:cNvPr>
          <p:cNvSpPr>
            <a:spLocks noGrp="1"/>
          </p:cNvSpPr>
          <p:nvPr>
            <p:ph type="ftr" sz="quarter" idx="19"/>
          </p:nvPr>
        </p:nvSpPr>
        <p:spPr/>
        <p:txBody>
          <a:bodyPr/>
          <a:lstStyle/>
          <a:p>
            <a:r>
              <a:rPr lang="en-US"/>
              <a:t>Review READ ME intro slides to update your confidentiality footer</a:t>
            </a:r>
            <a:endParaRPr lang="en-US" dirty="0"/>
          </a:p>
        </p:txBody>
      </p:sp>
    </p:spTree>
    <p:extLst>
      <p:ext uri="{BB962C8B-B14F-4D97-AF65-F5344CB8AC3E}">
        <p14:creationId xmlns:p14="http://schemas.microsoft.com/office/powerpoint/2010/main" val="8709672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image grid">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D2A56FEB-982E-7F4D-BB0F-A20A81BC2E56}"/>
              </a:ext>
            </a:extLst>
          </p:cNvPr>
          <p:cNvSpPr>
            <a:spLocks noGrp="1"/>
          </p:cNvSpPr>
          <p:nvPr>
            <p:ph sz="quarter" idx="18" hasCustomPrompt="1"/>
          </p:nvPr>
        </p:nvSpPr>
        <p:spPr>
          <a:xfrm>
            <a:off x="914400" y="1554480"/>
            <a:ext cx="10363200" cy="246221"/>
          </a:xfrm>
        </p:spPr>
        <p:txBody>
          <a:bodyPr tIns="0" bIns="0" anchor="t"/>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3" name="Picture Placeholder 2">
            <a:extLst>
              <a:ext uri="{FF2B5EF4-FFF2-40B4-BE49-F238E27FC236}">
                <a16:creationId xmlns:a16="http://schemas.microsoft.com/office/drawing/2014/main" id="{FA5E114B-0B29-234E-9915-544A9E102387}"/>
              </a:ext>
            </a:extLst>
          </p:cNvPr>
          <p:cNvSpPr>
            <a:spLocks noGrp="1"/>
          </p:cNvSpPr>
          <p:nvPr>
            <p:ph type="pic" sz="quarter" idx="22"/>
          </p:nvPr>
        </p:nvSpPr>
        <p:spPr>
          <a:xfrm>
            <a:off x="914400" y="2285999"/>
            <a:ext cx="4953000" cy="2249424"/>
          </a:xfrm>
          <a:solidFill>
            <a:schemeClr val="bg2"/>
          </a:solidFill>
        </p:spPr>
        <p:txBody>
          <a:bodyPr/>
          <a:lstStyle/>
          <a:p>
            <a:endParaRPr lang="en-US"/>
          </a:p>
        </p:txBody>
      </p:sp>
      <p:sp>
        <p:nvSpPr>
          <p:cNvPr id="13" name="Picture Placeholder 2">
            <a:extLst>
              <a:ext uri="{FF2B5EF4-FFF2-40B4-BE49-F238E27FC236}">
                <a16:creationId xmlns:a16="http://schemas.microsoft.com/office/drawing/2014/main" id="{7AAD066D-35A4-3743-8512-96F12ED5AAEF}"/>
              </a:ext>
            </a:extLst>
          </p:cNvPr>
          <p:cNvSpPr>
            <a:spLocks noGrp="1"/>
          </p:cNvSpPr>
          <p:nvPr>
            <p:ph type="pic" sz="quarter" idx="23"/>
          </p:nvPr>
        </p:nvSpPr>
        <p:spPr>
          <a:xfrm>
            <a:off x="6324600" y="2285999"/>
            <a:ext cx="4953000" cy="2249424"/>
          </a:xfrm>
          <a:solidFill>
            <a:schemeClr val="bg2"/>
          </a:solidFill>
        </p:spPr>
        <p:txBody>
          <a:bodyPr/>
          <a:lstStyle/>
          <a:p>
            <a:endParaRPr lang="en-US"/>
          </a:p>
        </p:txBody>
      </p:sp>
      <p:sp>
        <p:nvSpPr>
          <p:cNvPr id="16" name="Text Placeholder 15">
            <a:extLst>
              <a:ext uri="{FF2B5EF4-FFF2-40B4-BE49-F238E27FC236}">
                <a16:creationId xmlns:a16="http://schemas.microsoft.com/office/drawing/2014/main" id="{6D4B4783-368E-EA40-A75F-3657EF35547B}"/>
              </a:ext>
            </a:extLst>
          </p:cNvPr>
          <p:cNvSpPr>
            <a:spLocks noGrp="1"/>
          </p:cNvSpPr>
          <p:nvPr>
            <p:ph type="body" sz="quarter" idx="24"/>
          </p:nvPr>
        </p:nvSpPr>
        <p:spPr>
          <a:xfrm>
            <a:off x="914400" y="4645152"/>
            <a:ext cx="4953000"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5">
            <a:extLst>
              <a:ext uri="{FF2B5EF4-FFF2-40B4-BE49-F238E27FC236}">
                <a16:creationId xmlns:a16="http://schemas.microsoft.com/office/drawing/2014/main" id="{8ECD926F-EC25-A74A-972C-4DACB6D69E72}"/>
              </a:ext>
            </a:extLst>
          </p:cNvPr>
          <p:cNvSpPr>
            <a:spLocks noGrp="1"/>
          </p:cNvSpPr>
          <p:nvPr>
            <p:ph type="body" sz="quarter" idx="25"/>
          </p:nvPr>
        </p:nvSpPr>
        <p:spPr>
          <a:xfrm>
            <a:off x="6321552" y="4645152"/>
            <a:ext cx="4953000"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6BEF884-7AC1-1241-BAE7-078587629236}"/>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EF927AF5-3435-894D-95A0-1A80D9AE2EF4}"/>
              </a:ext>
            </a:extLst>
          </p:cNvPr>
          <p:cNvSpPr>
            <a:spLocks noGrp="1"/>
          </p:cNvSpPr>
          <p:nvPr>
            <p:ph type="ftr" sz="quarter" idx="28"/>
          </p:nvPr>
        </p:nvSpPr>
        <p:spPr/>
        <p:txBody>
          <a:bodyPr/>
          <a:lstStyle/>
          <a:p>
            <a:r>
              <a:rPr lang="en-US"/>
              <a:t>Review READ ME intro slides to update your confidentiality footer</a:t>
            </a:r>
            <a:endParaRPr lang="en-US" dirty="0"/>
          </a:p>
        </p:txBody>
      </p:sp>
      <p:sp>
        <p:nvSpPr>
          <p:cNvPr id="6" name="Slide Number Placeholder 5">
            <a:extLst>
              <a:ext uri="{FF2B5EF4-FFF2-40B4-BE49-F238E27FC236}">
                <a16:creationId xmlns:a16="http://schemas.microsoft.com/office/drawing/2014/main" id="{4A8E4877-5514-A14D-9A5A-15D56C0BAE55}"/>
              </a:ext>
            </a:extLst>
          </p:cNvPr>
          <p:cNvSpPr>
            <a:spLocks noGrp="1"/>
          </p:cNvSpPr>
          <p:nvPr>
            <p:ph type="sldNum" sz="quarter" idx="29"/>
          </p:nvPr>
        </p:nvSpPr>
        <p:spPr/>
        <p:txBody>
          <a:body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33109904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image grid">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D2A56FEB-982E-7F4D-BB0F-A20A81BC2E56}"/>
              </a:ext>
            </a:extLst>
          </p:cNvPr>
          <p:cNvSpPr>
            <a:spLocks noGrp="1"/>
          </p:cNvSpPr>
          <p:nvPr>
            <p:ph sz="quarter" idx="18" hasCustomPrompt="1"/>
          </p:nvPr>
        </p:nvSpPr>
        <p:spPr>
          <a:xfrm>
            <a:off x="914400" y="1554480"/>
            <a:ext cx="10363200" cy="246221"/>
          </a:xfrm>
        </p:spPr>
        <p:txBody>
          <a:bodyPr tIns="0" bIns="0" anchor="t"/>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3" name="Picture Placeholder 2">
            <a:extLst>
              <a:ext uri="{FF2B5EF4-FFF2-40B4-BE49-F238E27FC236}">
                <a16:creationId xmlns:a16="http://schemas.microsoft.com/office/drawing/2014/main" id="{FA5E114B-0B29-234E-9915-544A9E102387}"/>
              </a:ext>
            </a:extLst>
          </p:cNvPr>
          <p:cNvSpPr>
            <a:spLocks noGrp="1"/>
          </p:cNvSpPr>
          <p:nvPr>
            <p:ph type="pic" sz="quarter" idx="22"/>
          </p:nvPr>
        </p:nvSpPr>
        <p:spPr>
          <a:xfrm>
            <a:off x="914400" y="2285999"/>
            <a:ext cx="3154680" cy="2249424"/>
          </a:xfrm>
          <a:solidFill>
            <a:schemeClr val="bg2"/>
          </a:solidFill>
        </p:spPr>
        <p:txBody>
          <a:bodyPr/>
          <a:lstStyle/>
          <a:p>
            <a:endParaRPr lang="en-US"/>
          </a:p>
        </p:txBody>
      </p:sp>
      <p:sp>
        <p:nvSpPr>
          <p:cNvPr id="13" name="Picture Placeholder 2">
            <a:extLst>
              <a:ext uri="{FF2B5EF4-FFF2-40B4-BE49-F238E27FC236}">
                <a16:creationId xmlns:a16="http://schemas.microsoft.com/office/drawing/2014/main" id="{7AAD066D-35A4-3743-8512-96F12ED5AAEF}"/>
              </a:ext>
            </a:extLst>
          </p:cNvPr>
          <p:cNvSpPr>
            <a:spLocks noGrp="1"/>
          </p:cNvSpPr>
          <p:nvPr>
            <p:ph type="pic" sz="quarter" idx="23"/>
          </p:nvPr>
        </p:nvSpPr>
        <p:spPr>
          <a:xfrm>
            <a:off x="4517136" y="2285999"/>
            <a:ext cx="3154680" cy="2249424"/>
          </a:xfrm>
          <a:solidFill>
            <a:schemeClr val="bg2"/>
          </a:solidFill>
        </p:spPr>
        <p:txBody>
          <a:bodyPr/>
          <a:lstStyle/>
          <a:p>
            <a:endParaRPr lang="en-US"/>
          </a:p>
        </p:txBody>
      </p:sp>
      <p:sp>
        <p:nvSpPr>
          <p:cNvPr id="14" name="Picture Placeholder 2">
            <a:extLst>
              <a:ext uri="{FF2B5EF4-FFF2-40B4-BE49-F238E27FC236}">
                <a16:creationId xmlns:a16="http://schemas.microsoft.com/office/drawing/2014/main" id="{80769702-64A1-D142-A9D7-018A14179FA5}"/>
              </a:ext>
            </a:extLst>
          </p:cNvPr>
          <p:cNvSpPr>
            <a:spLocks noGrp="1"/>
          </p:cNvSpPr>
          <p:nvPr>
            <p:ph type="pic" sz="quarter" idx="24"/>
          </p:nvPr>
        </p:nvSpPr>
        <p:spPr>
          <a:xfrm>
            <a:off x="8119872" y="2285999"/>
            <a:ext cx="3154680" cy="2249424"/>
          </a:xfrm>
          <a:solidFill>
            <a:schemeClr val="bg2"/>
          </a:solidFill>
        </p:spPr>
        <p:txBody>
          <a:bodyPr/>
          <a:lstStyle/>
          <a:p>
            <a:endParaRPr lang="en-US"/>
          </a:p>
        </p:txBody>
      </p:sp>
      <p:sp>
        <p:nvSpPr>
          <p:cNvPr id="4" name="Text Placeholder 3">
            <a:extLst>
              <a:ext uri="{FF2B5EF4-FFF2-40B4-BE49-F238E27FC236}">
                <a16:creationId xmlns:a16="http://schemas.microsoft.com/office/drawing/2014/main" id="{8FA0C95C-662C-F94A-B15B-672D8723542B}"/>
              </a:ext>
            </a:extLst>
          </p:cNvPr>
          <p:cNvSpPr>
            <a:spLocks noGrp="1"/>
          </p:cNvSpPr>
          <p:nvPr>
            <p:ph type="body" sz="quarter" idx="25"/>
          </p:nvPr>
        </p:nvSpPr>
        <p:spPr>
          <a:xfrm>
            <a:off x="914400" y="4645152"/>
            <a:ext cx="3154363"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3388834A-57D1-A343-A082-4B6431DBBBB6}"/>
              </a:ext>
            </a:extLst>
          </p:cNvPr>
          <p:cNvSpPr>
            <a:spLocks noGrp="1"/>
          </p:cNvSpPr>
          <p:nvPr>
            <p:ph type="body" sz="quarter" idx="26"/>
          </p:nvPr>
        </p:nvSpPr>
        <p:spPr>
          <a:xfrm>
            <a:off x="4517136" y="4645152"/>
            <a:ext cx="3154363"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3">
            <a:extLst>
              <a:ext uri="{FF2B5EF4-FFF2-40B4-BE49-F238E27FC236}">
                <a16:creationId xmlns:a16="http://schemas.microsoft.com/office/drawing/2014/main" id="{9163115B-6665-5D4D-ADEC-03CA2E6CF487}"/>
              </a:ext>
            </a:extLst>
          </p:cNvPr>
          <p:cNvSpPr>
            <a:spLocks noGrp="1"/>
          </p:cNvSpPr>
          <p:nvPr>
            <p:ph type="body" sz="quarter" idx="27"/>
          </p:nvPr>
        </p:nvSpPr>
        <p:spPr>
          <a:xfrm>
            <a:off x="8119872" y="4645152"/>
            <a:ext cx="3154363"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77514E4-EC56-E948-8F90-AC69116D8CA6}"/>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50C02547-6AD8-6C41-A28D-737C19289C10}"/>
              </a:ext>
            </a:extLst>
          </p:cNvPr>
          <p:cNvSpPr>
            <a:spLocks noGrp="1"/>
          </p:cNvSpPr>
          <p:nvPr>
            <p:ph type="ftr" sz="quarter" idx="28"/>
          </p:nvPr>
        </p:nvSpPr>
        <p:spPr/>
        <p:txBody>
          <a:bodyPr/>
          <a:lstStyle/>
          <a:p>
            <a:r>
              <a:rPr lang="en-US"/>
              <a:t>Review READ ME intro slides to update your confidentiality footer</a:t>
            </a:r>
            <a:endParaRPr lang="en-US" dirty="0"/>
          </a:p>
        </p:txBody>
      </p:sp>
      <p:sp>
        <p:nvSpPr>
          <p:cNvPr id="7" name="Slide Number Placeholder 6">
            <a:extLst>
              <a:ext uri="{FF2B5EF4-FFF2-40B4-BE49-F238E27FC236}">
                <a16:creationId xmlns:a16="http://schemas.microsoft.com/office/drawing/2014/main" id="{129439D7-9349-D348-8277-8E930DFB5B2F}"/>
              </a:ext>
            </a:extLst>
          </p:cNvPr>
          <p:cNvSpPr>
            <a:spLocks noGrp="1"/>
          </p:cNvSpPr>
          <p:nvPr>
            <p:ph type="sldNum" sz="quarter" idx="29"/>
          </p:nvPr>
        </p:nvSpPr>
        <p:spPr/>
        <p:txBody>
          <a:body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22479921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ircle image grid">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D2A56FEB-982E-7F4D-BB0F-A20A81BC2E56}"/>
              </a:ext>
            </a:extLst>
          </p:cNvPr>
          <p:cNvSpPr>
            <a:spLocks noGrp="1"/>
          </p:cNvSpPr>
          <p:nvPr>
            <p:ph sz="quarter" idx="18" hasCustomPrompt="1"/>
          </p:nvPr>
        </p:nvSpPr>
        <p:spPr>
          <a:xfrm>
            <a:off x="914400" y="1554480"/>
            <a:ext cx="10363200" cy="246221"/>
          </a:xfrm>
        </p:spPr>
        <p:txBody>
          <a:bodyPr tIns="0" bIns="0" anchor="t"/>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3" name="Picture Placeholder 2">
            <a:extLst>
              <a:ext uri="{FF2B5EF4-FFF2-40B4-BE49-F238E27FC236}">
                <a16:creationId xmlns:a16="http://schemas.microsoft.com/office/drawing/2014/main" id="{FA5E114B-0B29-234E-9915-544A9E102387}"/>
              </a:ext>
            </a:extLst>
          </p:cNvPr>
          <p:cNvSpPr>
            <a:spLocks noGrp="1" noChangeAspect="1"/>
          </p:cNvSpPr>
          <p:nvPr>
            <p:ph type="pic" sz="quarter" idx="22"/>
          </p:nvPr>
        </p:nvSpPr>
        <p:spPr>
          <a:xfrm>
            <a:off x="1577181" y="2285998"/>
            <a:ext cx="1828800" cy="1828800"/>
          </a:xfrm>
          <a:prstGeom prst="ellipse">
            <a:avLst/>
          </a:prstGeom>
          <a:solidFill>
            <a:schemeClr val="bg2"/>
          </a:solidFill>
        </p:spPr>
        <p:txBody>
          <a:bodyPr/>
          <a:lstStyle/>
          <a:p>
            <a:endParaRPr lang="en-US"/>
          </a:p>
        </p:txBody>
      </p:sp>
      <p:sp>
        <p:nvSpPr>
          <p:cNvPr id="13" name="Picture Placeholder 2">
            <a:extLst>
              <a:ext uri="{FF2B5EF4-FFF2-40B4-BE49-F238E27FC236}">
                <a16:creationId xmlns:a16="http://schemas.microsoft.com/office/drawing/2014/main" id="{7AAD066D-35A4-3743-8512-96F12ED5AAEF}"/>
              </a:ext>
            </a:extLst>
          </p:cNvPr>
          <p:cNvSpPr>
            <a:spLocks noGrp="1" noChangeAspect="1"/>
          </p:cNvSpPr>
          <p:nvPr>
            <p:ph type="pic" sz="quarter" idx="23"/>
          </p:nvPr>
        </p:nvSpPr>
        <p:spPr>
          <a:xfrm>
            <a:off x="5179917" y="2285998"/>
            <a:ext cx="1828800" cy="1828800"/>
          </a:xfrm>
          <a:prstGeom prst="ellipse">
            <a:avLst/>
          </a:prstGeom>
          <a:solidFill>
            <a:schemeClr val="bg2"/>
          </a:solidFill>
        </p:spPr>
        <p:txBody>
          <a:bodyPr/>
          <a:lstStyle/>
          <a:p>
            <a:endParaRPr lang="en-US"/>
          </a:p>
        </p:txBody>
      </p:sp>
      <p:sp>
        <p:nvSpPr>
          <p:cNvPr id="14" name="Picture Placeholder 2">
            <a:extLst>
              <a:ext uri="{FF2B5EF4-FFF2-40B4-BE49-F238E27FC236}">
                <a16:creationId xmlns:a16="http://schemas.microsoft.com/office/drawing/2014/main" id="{80769702-64A1-D142-A9D7-018A14179FA5}"/>
              </a:ext>
            </a:extLst>
          </p:cNvPr>
          <p:cNvSpPr>
            <a:spLocks noGrp="1" noChangeAspect="1"/>
          </p:cNvSpPr>
          <p:nvPr>
            <p:ph type="pic" sz="quarter" idx="24"/>
          </p:nvPr>
        </p:nvSpPr>
        <p:spPr>
          <a:xfrm>
            <a:off x="8782653" y="2285998"/>
            <a:ext cx="1828800" cy="1828800"/>
          </a:xfrm>
          <a:prstGeom prst="ellipse">
            <a:avLst/>
          </a:prstGeom>
          <a:solidFill>
            <a:schemeClr val="bg2"/>
          </a:solidFill>
        </p:spPr>
        <p:txBody>
          <a:bodyPr/>
          <a:lstStyle/>
          <a:p>
            <a:endParaRPr lang="en-US"/>
          </a:p>
        </p:txBody>
      </p:sp>
      <p:sp>
        <p:nvSpPr>
          <p:cNvPr id="4" name="Text Placeholder 3">
            <a:extLst>
              <a:ext uri="{FF2B5EF4-FFF2-40B4-BE49-F238E27FC236}">
                <a16:creationId xmlns:a16="http://schemas.microsoft.com/office/drawing/2014/main" id="{8FA0C95C-662C-F94A-B15B-672D8723542B}"/>
              </a:ext>
            </a:extLst>
          </p:cNvPr>
          <p:cNvSpPr>
            <a:spLocks noGrp="1"/>
          </p:cNvSpPr>
          <p:nvPr>
            <p:ph type="body" sz="quarter" idx="25"/>
          </p:nvPr>
        </p:nvSpPr>
        <p:spPr>
          <a:xfrm>
            <a:off x="914400" y="4365453"/>
            <a:ext cx="3154363"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3388834A-57D1-A343-A082-4B6431DBBBB6}"/>
              </a:ext>
            </a:extLst>
          </p:cNvPr>
          <p:cNvSpPr>
            <a:spLocks noGrp="1"/>
          </p:cNvSpPr>
          <p:nvPr>
            <p:ph type="body" sz="quarter" idx="26"/>
          </p:nvPr>
        </p:nvSpPr>
        <p:spPr>
          <a:xfrm>
            <a:off x="4517136" y="4365453"/>
            <a:ext cx="3154363"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3">
            <a:extLst>
              <a:ext uri="{FF2B5EF4-FFF2-40B4-BE49-F238E27FC236}">
                <a16:creationId xmlns:a16="http://schemas.microsoft.com/office/drawing/2014/main" id="{9163115B-6665-5D4D-ADEC-03CA2E6CF487}"/>
              </a:ext>
            </a:extLst>
          </p:cNvPr>
          <p:cNvSpPr>
            <a:spLocks noGrp="1"/>
          </p:cNvSpPr>
          <p:nvPr>
            <p:ph type="body" sz="quarter" idx="27"/>
          </p:nvPr>
        </p:nvSpPr>
        <p:spPr>
          <a:xfrm>
            <a:off x="8119872" y="4365453"/>
            <a:ext cx="3154363"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41C3806-94D5-6845-A597-964F239A4E22}"/>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7728982C-A5EA-B04D-87BC-35C242E1C42E}"/>
              </a:ext>
            </a:extLst>
          </p:cNvPr>
          <p:cNvSpPr>
            <a:spLocks noGrp="1"/>
          </p:cNvSpPr>
          <p:nvPr>
            <p:ph type="ftr" sz="quarter" idx="28"/>
          </p:nvPr>
        </p:nvSpPr>
        <p:spPr/>
        <p:txBody>
          <a:bodyPr/>
          <a:lstStyle/>
          <a:p>
            <a:r>
              <a:rPr lang="en-US"/>
              <a:t>Review READ ME intro slides to update your confidentiality footer</a:t>
            </a:r>
            <a:endParaRPr lang="en-US" dirty="0"/>
          </a:p>
        </p:txBody>
      </p:sp>
      <p:sp>
        <p:nvSpPr>
          <p:cNvPr id="8" name="Slide Number Placeholder 7">
            <a:extLst>
              <a:ext uri="{FF2B5EF4-FFF2-40B4-BE49-F238E27FC236}">
                <a16:creationId xmlns:a16="http://schemas.microsoft.com/office/drawing/2014/main" id="{34AC3941-140A-C741-88C3-1E6A57382CF1}"/>
              </a:ext>
            </a:extLst>
          </p:cNvPr>
          <p:cNvSpPr>
            <a:spLocks noGrp="1"/>
          </p:cNvSpPr>
          <p:nvPr>
            <p:ph type="sldNum" sz="quarter" idx="29"/>
          </p:nvPr>
        </p:nvSpPr>
        <p:spPr/>
        <p:txBody>
          <a:body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16680761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mage grid">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D2A56FEB-982E-7F4D-BB0F-A20A81BC2E56}"/>
              </a:ext>
            </a:extLst>
          </p:cNvPr>
          <p:cNvSpPr>
            <a:spLocks noGrp="1"/>
          </p:cNvSpPr>
          <p:nvPr>
            <p:ph sz="quarter" idx="18" hasCustomPrompt="1"/>
          </p:nvPr>
        </p:nvSpPr>
        <p:spPr>
          <a:xfrm>
            <a:off x="914400" y="1554480"/>
            <a:ext cx="10363200" cy="246221"/>
          </a:xfrm>
        </p:spPr>
        <p:txBody>
          <a:bodyPr tIns="0" bIns="0" anchor="t"/>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3" name="Picture Placeholder 2">
            <a:extLst>
              <a:ext uri="{FF2B5EF4-FFF2-40B4-BE49-F238E27FC236}">
                <a16:creationId xmlns:a16="http://schemas.microsoft.com/office/drawing/2014/main" id="{FA5E114B-0B29-234E-9915-544A9E102387}"/>
              </a:ext>
            </a:extLst>
          </p:cNvPr>
          <p:cNvSpPr>
            <a:spLocks noGrp="1"/>
          </p:cNvSpPr>
          <p:nvPr>
            <p:ph type="pic" sz="quarter" idx="22"/>
          </p:nvPr>
        </p:nvSpPr>
        <p:spPr>
          <a:xfrm>
            <a:off x="914400" y="2285999"/>
            <a:ext cx="2247900" cy="2249424"/>
          </a:xfrm>
          <a:solidFill>
            <a:schemeClr val="bg2"/>
          </a:solidFill>
        </p:spPr>
        <p:txBody>
          <a:bodyPr/>
          <a:lstStyle/>
          <a:p>
            <a:endParaRPr lang="en-US"/>
          </a:p>
        </p:txBody>
      </p:sp>
      <p:sp>
        <p:nvSpPr>
          <p:cNvPr id="13" name="Picture Placeholder 2">
            <a:extLst>
              <a:ext uri="{FF2B5EF4-FFF2-40B4-BE49-F238E27FC236}">
                <a16:creationId xmlns:a16="http://schemas.microsoft.com/office/drawing/2014/main" id="{7AAD066D-35A4-3743-8512-96F12ED5AAEF}"/>
              </a:ext>
            </a:extLst>
          </p:cNvPr>
          <p:cNvSpPr>
            <a:spLocks noGrp="1"/>
          </p:cNvSpPr>
          <p:nvPr>
            <p:ph type="pic" sz="quarter" idx="23"/>
          </p:nvPr>
        </p:nvSpPr>
        <p:spPr>
          <a:xfrm>
            <a:off x="3619500" y="2285999"/>
            <a:ext cx="2247900" cy="2249424"/>
          </a:xfrm>
          <a:solidFill>
            <a:schemeClr val="bg2"/>
          </a:solidFill>
        </p:spPr>
        <p:txBody>
          <a:bodyPr/>
          <a:lstStyle/>
          <a:p>
            <a:endParaRPr lang="en-US"/>
          </a:p>
        </p:txBody>
      </p:sp>
      <p:sp>
        <p:nvSpPr>
          <p:cNvPr id="14" name="Picture Placeholder 2">
            <a:extLst>
              <a:ext uri="{FF2B5EF4-FFF2-40B4-BE49-F238E27FC236}">
                <a16:creationId xmlns:a16="http://schemas.microsoft.com/office/drawing/2014/main" id="{80769702-64A1-D142-A9D7-018A14179FA5}"/>
              </a:ext>
            </a:extLst>
          </p:cNvPr>
          <p:cNvSpPr>
            <a:spLocks noGrp="1"/>
          </p:cNvSpPr>
          <p:nvPr>
            <p:ph type="pic" sz="quarter" idx="24"/>
          </p:nvPr>
        </p:nvSpPr>
        <p:spPr>
          <a:xfrm>
            <a:off x="6324600" y="2285999"/>
            <a:ext cx="2247900" cy="2249424"/>
          </a:xfrm>
          <a:solidFill>
            <a:schemeClr val="bg2"/>
          </a:solidFill>
        </p:spPr>
        <p:txBody>
          <a:bodyPr/>
          <a:lstStyle/>
          <a:p>
            <a:endParaRPr lang="en-US"/>
          </a:p>
        </p:txBody>
      </p:sp>
      <p:sp>
        <p:nvSpPr>
          <p:cNvPr id="15" name="Picture Placeholder 2">
            <a:extLst>
              <a:ext uri="{FF2B5EF4-FFF2-40B4-BE49-F238E27FC236}">
                <a16:creationId xmlns:a16="http://schemas.microsoft.com/office/drawing/2014/main" id="{DF8D5AA6-9D0A-A748-AA49-18923290A13B}"/>
              </a:ext>
            </a:extLst>
          </p:cNvPr>
          <p:cNvSpPr>
            <a:spLocks noGrp="1"/>
          </p:cNvSpPr>
          <p:nvPr>
            <p:ph type="pic" sz="quarter" idx="25"/>
          </p:nvPr>
        </p:nvSpPr>
        <p:spPr>
          <a:xfrm>
            <a:off x="9026652" y="2285999"/>
            <a:ext cx="2247900" cy="2249424"/>
          </a:xfrm>
          <a:solidFill>
            <a:schemeClr val="bg2"/>
          </a:solidFill>
        </p:spPr>
        <p:txBody>
          <a:bodyPr/>
          <a:lstStyle/>
          <a:p>
            <a:endParaRPr lang="en-US"/>
          </a:p>
        </p:txBody>
      </p:sp>
      <p:sp>
        <p:nvSpPr>
          <p:cNvPr id="16" name="Text Placeholder 15">
            <a:extLst>
              <a:ext uri="{FF2B5EF4-FFF2-40B4-BE49-F238E27FC236}">
                <a16:creationId xmlns:a16="http://schemas.microsoft.com/office/drawing/2014/main" id="{C09933A3-5F2E-574C-90B9-B9352A307A14}"/>
              </a:ext>
            </a:extLst>
          </p:cNvPr>
          <p:cNvSpPr>
            <a:spLocks noGrp="1"/>
          </p:cNvSpPr>
          <p:nvPr>
            <p:ph type="body" sz="quarter" idx="26"/>
          </p:nvPr>
        </p:nvSpPr>
        <p:spPr>
          <a:xfrm>
            <a:off x="914401" y="4645152"/>
            <a:ext cx="2247900"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5">
            <a:extLst>
              <a:ext uri="{FF2B5EF4-FFF2-40B4-BE49-F238E27FC236}">
                <a16:creationId xmlns:a16="http://schemas.microsoft.com/office/drawing/2014/main" id="{A9A40F6B-1161-674F-B7A2-95DC75ED197E}"/>
              </a:ext>
            </a:extLst>
          </p:cNvPr>
          <p:cNvSpPr>
            <a:spLocks noGrp="1"/>
          </p:cNvSpPr>
          <p:nvPr>
            <p:ph type="body" sz="quarter" idx="27"/>
          </p:nvPr>
        </p:nvSpPr>
        <p:spPr>
          <a:xfrm>
            <a:off x="3619500" y="4645152"/>
            <a:ext cx="2247900"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a:extLst>
              <a:ext uri="{FF2B5EF4-FFF2-40B4-BE49-F238E27FC236}">
                <a16:creationId xmlns:a16="http://schemas.microsoft.com/office/drawing/2014/main" id="{530B41F5-9774-E341-ADCF-01C8E03126FC}"/>
              </a:ext>
            </a:extLst>
          </p:cNvPr>
          <p:cNvSpPr>
            <a:spLocks noGrp="1"/>
          </p:cNvSpPr>
          <p:nvPr>
            <p:ph type="body" sz="quarter" idx="28"/>
          </p:nvPr>
        </p:nvSpPr>
        <p:spPr>
          <a:xfrm>
            <a:off x="6324600" y="4645152"/>
            <a:ext cx="2247900"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a:extLst>
              <a:ext uri="{FF2B5EF4-FFF2-40B4-BE49-F238E27FC236}">
                <a16:creationId xmlns:a16="http://schemas.microsoft.com/office/drawing/2014/main" id="{1119A79C-EB56-3444-A29E-0CD92DDFA8D4}"/>
              </a:ext>
            </a:extLst>
          </p:cNvPr>
          <p:cNvSpPr>
            <a:spLocks noGrp="1"/>
          </p:cNvSpPr>
          <p:nvPr>
            <p:ph type="body" sz="quarter" idx="29"/>
          </p:nvPr>
        </p:nvSpPr>
        <p:spPr>
          <a:xfrm>
            <a:off x="9026652" y="4645152"/>
            <a:ext cx="2247900" cy="1253677"/>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ECFD5743-CED5-AC40-81C7-7F0415F1DF15}"/>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03FD06AE-7B32-FA42-8680-81C6F1DDCAF9}"/>
              </a:ext>
            </a:extLst>
          </p:cNvPr>
          <p:cNvSpPr>
            <a:spLocks noGrp="1"/>
          </p:cNvSpPr>
          <p:nvPr>
            <p:ph type="ftr" sz="quarter" idx="30"/>
          </p:nvPr>
        </p:nvSpPr>
        <p:spPr/>
        <p:txBody>
          <a:bodyPr/>
          <a:lstStyle/>
          <a:p>
            <a:r>
              <a:rPr lang="en-US"/>
              <a:t>Review READ ME intro slides to update your confidentiality footer</a:t>
            </a:r>
            <a:endParaRPr lang="en-US" dirty="0"/>
          </a:p>
        </p:txBody>
      </p:sp>
      <p:sp>
        <p:nvSpPr>
          <p:cNvPr id="6" name="Slide Number Placeholder 5">
            <a:extLst>
              <a:ext uri="{FF2B5EF4-FFF2-40B4-BE49-F238E27FC236}">
                <a16:creationId xmlns:a16="http://schemas.microsoft.com/office/drawing/2014/main" id="{713DDF8E-0D5A-2440-BFD7-10326BF02E00}"/>
              </a:ext>
            </a:extLst>
          </p:cNvPr>
          <p:cNvSpPr>
            <a:spLocks noGrp="1"/>
          </p:cNvSpPr>
          <p:nvPr>
            <p:ph type="sldNum" sz="quarter" idx="31"/>
          </p:nvPr>
        </p:nvSpPr>
        <p:spPr/>
        <p:txBody>
          <a:body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35157823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mage collag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86331DC-18BF-DD44-A792-26BED9952E86}"/>
              </a:ext>
            </a:extLst>
          </p:cNvPr>
          <p:cNvSpPr>
            <a:spLocks noGrp="1"/>
          </p:cNvSpPr>
          <p:nvPr>
            <p:ph sz="quarter" idx="12"/>
          </p:nvPr>
        </p:nvSpPr>
        <p:spPr>
          <a:xfrm>
            <a:off x="3530600" y="2270953"/>
            <a:ext cx="2514600" cy="2587752"/>
          </a:xfrm>
          <a:solidFill>
            <a:schemeClr val="tx2"/>
          </a:solidFill>
        </p:spPr>
        <p:txBody>
          <a:bodyPr lIns="228600" tIns="228600" rIns="228600" bIns="228600" anchor="t">
            <a:noAutofit/>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a:extLst>
              <a:ext uri="{FF2B5EF4-FFF2-40B4-BE49-F238E27FC236}">
                <a16:creationId xmlns:a16="http://schemas.microsoft.com/office/drawing/2014/main" id="{D2A56FEB-982E-7F4D-BB0F-A20A81BC2E56}"/>
              </a:ext>
            </a:extLst>
          </p:cNvPr>
          <p:cNvSpPr>
            <a:spLocks noGrp="1"/>
          </p:cNvSpPr>
          <p:nvPr>
            <p:ph sz="quarter" idx="18" hasCustomPrompt="1"/>
          </p:nvPr>
        </p:nvSpPr>
        <p:spPr>
          <a:xfrm>
            <a:off x="914400" y="1554480"/>
            <a:ext cx="10363200" cy="246221"/>
          </a:xfrm>
        </p:spPr>
        <p:txBody>
          <a:bodyPr tIns="0" bIns="0" anchor="t"/>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9" name="Content Placeholder 5">
            <a:extLst>
              <a:ext uri="{FF2B5EF4-FFF2-40B4-BE49-F238E27FC236}">
                <a16:creationId xmlns:a16="http://schemas.microsoft.com/office/drawing/2014/main" id="{5A732B00-0EE3-EA40-A344-B4F5F3F6B115}"/>
              </a:ext>
            </a:extLst>
          </p:cNvPr>
          <p:cNvSpPr>
            <a:spLocks noGrp="1"/>
          </p:cNvSpPr>
          <p:nvPr>
            <p:ph sz="quarter" idx="20"/>
          </p:nvPr>
        </p:nvSpPr>
        <p:spPr>
          <a:xfrm>
            <a:off x="8763000" y="2285998"/>
            <a:ext cx="2514600" cy="2587752"/>
          </a:xfrm>
          <a:solidFill>
            <a:schemeClr val="tx2"/>
          </a:solidFill>
        </p:spPr>
        <p:txBody>
          <a:bodyPr lIns="228600" tIns="228600" rIns="228600" bIns="228600" anchor="t">
            <a:noAutofit/>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FA5E114B-0B29-234E-9915-544A9E102387}"/>
              </a:ext>
            </a:extLst>
          </p:cNvPr>
          <p:cNvSpPr>
            <a:spLocks noGrp="1"/>
          </p:cNvSpPr>
          <p:nvPr>
            <p:ph type="pic" sz="quarter" idx="22"/>
          </p:nvPr>
        </p:nvSpPr>
        <p:spPr>
          <a:xfrm>
            <a:off x="914400" y="2285999"/>
            <a:ext cx="2514600" cy="2572706"/>
          </a:xfrm>
          <a:solidFill>
            <a:schemeClr val="bg2"/>
          </a:solidFill>
        </p:spPr>
        <p:txBody>
          <a:bodyPr/>
          <a:lstStyle/>
          <a:p>
            <a:endParaRPr lang="en-US"/>
          </a:p>
        </p:txBody>
      </p:sp>
      <p:sp>
        <p:nvSpPr>
          <p:cNvPr id="14" name="Picture Placeholder 2">
            <a:extLst>
              <a:ext uri="{FF2B5EF4-FFF2-40B4-BE49-F238E27FC236}">
                <a16:creationId xmlns:a16="http://schemas.microsoft.com/office/drawing/2014/main" id="{80769702-64A1-D142-A9D7-018A14179FA5}"/>
              </a:ext>
            </a:extLst>
          </p:cNvPr>
          <p:cNvSpPr>
            <a:spLocks noGrp="1"/>
          </p:cNvSpPr>
          <p:nvPr>
            <p:ph type="pic" sz="quarter" idx="24"/>
          </p:nvPr>
        </p:nvSpPr>
        <p:spPr>
          <a:xfrm>
            <a:off x="6146800" y="2285999"/>
            <a:ext cx="2514600" cy="2572706"/>
          </a:xfrm>
          <a:solidFill>
            <a:schemeClr val="bg2"/>
          </a:solidFill>
        </p:spPr>
        <p:txBody>
          <a:bodyPr/>
          <a:lstStyle/>
          <a:p>
            <a:endParaRPr lang="en-US"/>
          </a:p>
        </p:txBody>
      </p:sp>
      <p:sp>
        <p:nvSpPr>
          <p:cNvPr id="5" name="Title 4">
            <a:extLst>
              <a:ext uri="{FF2B5EF4-FFF2-40B4-BE49-F238E27FC236}">
                <a16:creationId xmlns:a16="http://schemas.microsoft.com/office/drawing/2014/main" id="{F04A8846-7FE0-AD49-B2EA-44BF0CAEA39D}"/>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3A4C232F-B3EB-6B41-BF34-E76DF717EC18}"/>
              </a:ext>
            </a:extLst>
          </p:cNvPr>
          <p:cNvSpPr>
            <a:spLocks noGrp="1"/>
          </p:cNvSpPr>
          <p:nvPr>
            <p:ph type="ftr" sz="quarter" idx="25"/>
          </p:nvPr>
        </p:nvSpPr>
        <p:spPr/>
        <p:txBody>
          <a:bodyPr/>
          <a:lstStyle/>
          <a:p>
            <a:r>
              <a:rPr lang="en-US"/>
              <a:t>Review READ ME intro slides to update your confidentiality footer</a:t>
            </a:r>
            <a:endParaRPr lang="en-US" dirty="0"/>
          </a:p>
        </p:txBody>
      </p:sp>
      <p:sp>
        <p:nvSpPr>
          <p:cNvPr id="7" name="Slide Number Placeholder 6">
            <a:extLst>
              <a:ext uri="{FF2B5EF4-FFF2-40B4-BE49-F238E27FC236}">
                <a16:creationId xmlns:a16="http://schemas.microsoft.com/office/drawing/2014/main" id="{3BCDD678-5D72-EB4F-8DE9-9C906E7E11D3}"/>
              </a:ext>
            </a:extLst>
          </p:cNvPr>
          <p:cNvSpPr>
            <a:spLocks noGrp="1"/>
          </p:cNvSpPr>
          <p:nvPr>
            <p:ph type="sldNum" sz="quarter" idx="26"/>
          </p:nvPr>
        </p:nvSpPr>
        <p:spPr/>
        <p:txBody>
          <a:body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2971673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E4C314D-C3E8-E444-8E16-2705EE59C167}"/>
              </a:ext>
            </a:extLst>
          </p:cNvPr>
          <p:cNvSpPr txBox="1"/>
          <p:nvPr userDrawn="1"/>
        </p:nvSpPr>
        <p:spPr>
          <a:xfrm>
            <a:off x="914401" y="951906"/>
            <a:ext cx="9448800" cy="664797"/>
          </a:xfrm>
          <a:prstGeom prst="rect">
            <a:avLst/>
          </a:prstGeom>
          <a:noFill/>
        </p:spPr>
        <p:txBody>
          <a:bodyPr wrap="square" lIns="0" tIns="0" rIns="0" bIns="0" rtlCol="0">
            <a:spAutoFit/>
          </a:bodyPr>
          <a:lstStyle/>
          <a:p>
            <a:pPr marL="0" marR="0" indent="0" algn="l" defTabSz="914400" rtl="0" eaLnBrk="1" fontAlgn="auto" latinLnBrk="0" hangingPunct="1">
              <a:lnSpc>
                <a:spcPct val="90000"/>
              </a:lnSpc>
              <a:spcBef>
                <a:spcPts val="0"/>
              </a:spcBef>
              <a:spcAft>
                <a:spcPts val="1200"/>
              </a:spcAft>
              <a:buClrTx/>
              <a:buSzTx/>
              <a:buFontTx/>
              <a:buNone/>
              <a:tabLst/>
              <a:defRPr/>
            </a:pPr>
            <a:r>
              <a:rPr kumimoji="0" lang="en-US" sz="4800" b="1" i="0" u="none" strike="noStrike" kern="1200" cap="none" spc="-200" normalizeH="0" baseline="0" noProof="0" dirty="0">
                <a:ln>
                  <a:noFill/>
                </a:ln>
                <a:solidFill>
                  <a:srgbClr val="05304D"/>
                </a:solidFill>
                <a:effectLst/>
                <a:uLnTx/>
                <a:uFillTx/>
                <a:latin typeface="+mn-lt"/>
                <a:ea typeface="+mj-ea"/>
                <a:cs typeface="+mj-cs"/>
              </a:rPr>
              <a:t>Bullets</a:t>
            </a:r>
            <a:endParaRPr lang="en-US"/>
          </a:p>
        </p:txBody>
      </p:sp>
      <p:sp>
        <p:nvSpPr>
          <p:cNvPr id="15" name="Rectangle 14">
            <a:extLst>
              <a:ext uri="{FF2B5EF4-FFF2-40B4-BE49-F238E27FC236}">
                <a16:creationId xmlns:a16="http://schemas.microsoft.com/office/drawing/2014/main" id="{053BBC6E-DD93-AE40-ACDD-5610B981EFCD}"/>
              </a:ext>
            </a:extLst>
          </p:cNvPr>
          <p:cNvSpPr/>
          <p:nvPr userDrawn="1"/>
        </p:nvSpPr>
        <p:spPr>
          <a:xfrm>
            <a:off x="914400" y="1931773"/>
            <a:ext cx="4953000" cy="2943306"/>
          </a:xfrm>
          <a:prstGeom prst="rect">
            <a:avLst/>
          </a:prstGeom>
        </p:spPr>
        <p:txBody>
          <a:bodyPr wrap="square">
            <a:spAutoFit/>
          </a:bodyPr>
          <a:lstStyle/>
          <a:p>
            <a:pPr marL="0" marR="0" lvl="0" indent="0" algn="l" defTabSz="914400"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600" b="0" i="0" u="none" strike="noStrike" kern="1200" cap="none" spc="-20" normalizeH="0" baseline="0" noProof="0" dirty="0">
                <a:ln>
                  <a:noFill/>
                </a:ln>
                <a:solidFill>
                  <a:srgbClr val="000F2B"/>
                </a:solidFill>
                <a:effectLst/>
                <a:uLnTx/>
                <a:uFillTx/>
                <a:latin typeface="+mn-lt"/>
                <a:ea typeface="+mn-ea"/>
                <a:cs typeface="+mn-cs"/>
              </a:rPr>
              <a:t>All bullet styles are automatically built into the layout. To begin a bulleted list, type Shift+Alt+Right or use the increase list level button. </a:t>
            </a:r>
            <a:r>
              <a:rPr kumimoji="0" lang="en-US" sz="1600" b="1" i="0" u="none" strike="noStrike" kern="1200" cap="none" spc="-20" normalizeH="0" baseline="0" noProof="0" dirty="0">
                <a:ln>
                  <a:noFill/>
                </a:ln>
                <a:solidFill>
                  <a:srgbClr val="000F2B"/>
                </a:solidFill>
                <a:effectLst/>
                <a:uLnTx/>
                <a:uFillTx/>
                <a:latin typeface="+mn-lt"/>
                <a:ea typeface="+mn-ea"/>
                <a:cs typeface="+mn-cs"/>
              </a:rPr>
              <a:t>Do not use the bullets or numbering buttons to begin a bulleted list.</a:t>
            </a:r>
          </a:p>
          <a:p>
            <a:pPr marL="0" marR="0" lvl="0" indent="0" algn="l" defTabSz="914400"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600" b="1" i="0" u="none" strike="noStrike" kern="1200" cap="none" spc="-20" normalizeH="0" baseline="0" noProof="0" dirty="0">
                <a:ln>
                  <a:noFill/>
                </a:ln>
                <a:solidFill>
                  <a:srgbClr val="000F2B"/>
                </a:solidFill>
                <a:effectLst/>
                <a:uLnTx/>
                <a:uFillTx/>
                <a:latin typeface="+mn-lt"/>
                <a:ea typeface="+mn-ea"/>
                <a:cs typeface="+mn-cs"/>
              </a:rPr>
              <a:t>Changing bullets</a:t>
            </a:r>
            <a:br>
              <a:rPr kumimoji="0" lang="en-US" sz="1600" b="0" i="0" u="none" strike="noStrike" kern="1200" cap="none" spc="-20" normalizeH="0" baseline="0" noProof="0" dirty="0">
                <a:ln>
                  <a:noFill/>
                </a:ln>
                <a:solidFill>
                  <a:srgbClr val="000F2B"/>
                </a:solidFill>
                <a:effectLst/>
                <a:uLnTx/>
                <a:uFillTx/>
                <a:latin typeface="+mn-lt"/>
                <a:ea typeface="+mn-ea"/>
                <a:cs typeface="+mn-cs"/>
              </a:rPr>
            </a:br>
            <a:r>
              <a:rPr kumimoji="0" lang="en-US" sz="1600" b="0" i="0" u="none" strike="noStrike" kern="1200" cap="none" spc="-20" normalizeH="0" baseline="0" noProof="0" dirty="0">
                <a:ln>
                  <a:noFill/>
                </a:ln>
                <a:solidFill>
                  <a:srgbClr val="000F2B"/>
                </a:solidFill>
                <a:effectLst/>
                <a:uLnTx/>
                <a:uFillTx/>
                <a:latin typeface="+mn-lt"/>
                <a:ea typeface="+mn-ea"/>
                <a:cs typeface="+mn-cs"/>
              </a:rPr>
              <a:t>You can customize your bullet styles using the “Bullets and Numbering” panel. To change the bullet styles, use the bullets or numbering buttons and click “Bullets and Numbering”. </a:t>
            </a:r>
          </a:p>
          <a:p>
            <a:pPr marL="0" marR="0" lvl="0" indent="0" algn="l" defTabSz="914400"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600" b="0" i="0" u="none" strike="noStrike" kern="1200" cap="none" spc="-20" normalizeH="0" baseline="0" noProof="0" dirty="0">
                <a:ln>
                  <a:noFill/>
                </a:ln>
                <a:solidFill>
                  <a:srgbClr val="000F2B"/>
                </a:solidFill>
                <a:effectLst/>
                <a:uLnTx/>
                <a:uFillTx/>
                <a:latin typeface="+mn-lt"/>
                <a:ea typeface="+mn-ea"/>
                <a:cs typeface="+mn-cs"/>
              </a:rPr>
              <a:t>Approved bullet styles are Fannie Mae Navy circle bullets, square bullets, numbers, or checkmarks.</a:t>
            </a:r>
          </a:p>
        </p:txBody>
      </p:sp>
      <p:pic>
        <p:nvPicPr>
          <p:cNvPr id="8" name="Picture 7">
            <a:extLst>
              <a:ext uri="{FF2B5EF4-FFF2-40B4-BE49-F238E27FC236}">
                <a16:creationId xmlns:a16="http://schemas.microsoft.com/office/drawing/2014/main" id="{482F6F43-C6CA-5E4D-B4A7-0601F2B10EC2}"/>
              </a:ext>
            </a:extLst>
          </p:cNvPr>
          <p:cNvPicPr>
            <a:picLocks noChangeAspect="1"/>
          </p:cNvPicPr>
          <p:nvPr userDrawn="1"/>
        </p:nvPicPr>
        <p:blipFill>
          <a:blip r:embed="rId2"/>
          <a:stretch>
            <a:fillRect/>
          </a:stretch>
        </p:blipFill>
        <p:spPr>
          <a:xfrm>
            <a:off x="6401641" y="1904999"/>
            <a:ext cx="4163385" cy="1536701"/>
          </a:xfrm>
          <a:prstGeom prst="rect">
            <a:avLst/>
          </a:prstGeom>
        </p:spPr>
      </p:pic>
      <p:sp>
        <p:nvSpPr>
          <p:cNvPr id="3" name="Rectangle 2">
            <a:extLst>
              <a:ext uri="{FF2B5EF4-FFF2-40B4-BE49-F238E27FC236}">
                <a16:creationId xmlns:a16="http://schemas.microsoft.com/office/drawing/2014/main" id="{AD84BAC3-3230-344A-89EC-08BEFCB56215}"/>
              </a:ext>
            </a:extLst>
          </p:cNvPr>
          <p:cNvSpPr/>
          <p:nvPr userDrawn="1"/>
        </p:nvSpPr>
        <p:spPr>
          <a:xfrm>
            <a:off x="8513805" y="2051221"/>
            <a:ext cx="515895" cy="420131"/>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40855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image grid w. callou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86331DC-18BF-DD44-A792-26BED9952E86}"/>
              </a:ext>
            </a:extLst>
          </p:cNvPr>
          <p:cNvSpPr>
            <a:spLocks noGrp="1"/>
          </p:cNvSpPr>
          <p:nvPr>
            <p:ph sz="quarter" idx="12"/>
          </p:nvPr>
        </p:nvSpPr>
        <p:spPr>
          <a:xfrm>
            <a:off x="914399" y="4104409"/>
            <a:ext cx="7152154" cy="7012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B54D3E98-7383-A74D-904E-822628DA6ED8}"/>
              </a:ext>
            </a:extLst>
          </p:cNvPr>
          <p:cNvSpPr>
            <a:spLocks noGrp="1"/>
          </p:cNvSpPr>
          <p:nvPr>
            <p:ph sz="quarter" idx="19"/>
          </p:nvPr>
        </p:nvSpPr>
        <p:spPr>
          <a:xfrm>
            <a:off x="8442479" y="4104409"/>
            <a:ext cx="2835121" cy="1839191"/>
          </a:xfrm>
          <a:solidFill>
            <a:schemeClr val="accent1"/>
          </a:solidFill>
        </p:spPr>
        <p:txBody>
          <a:bodyPr lIns="228600" tIns="228600" rIns="228600" bIns="228600">
            <a:noAutofit/>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FA5E114B-0B29-234E-9915-544A9E102387}"/>
              </a:ext>
            </a:extLst>
          </p:cNvPr>
          <p:cNvSpPr>
            <a:spLocks noGrp="1"/>
          </p:cNvSpPr>
          <p:nvPr>
            <p:ph type="pic" sz="quarter" idx="22"/>
          </p:nvPr>
        </p:nvSpPr>
        <p:spPr>
          <a:xfrm>
            <a:off x="921327" y="914400"/>
            <a:ext cx="7144644" cy="2878282"/>
          </a:xfrm>
          <a:solidFill>
            <a:schemeClr val="bg2"/>
          </a:solidFill>
        </p:spPr>
        <p:txBody>
          <a:bodyPr/>
          <a:lstStyle/>
          <a:p>
            <a:endParaRPr lang="en-US"/>
          </a:p>
        </p:txBody>
      </p:sp>
      <p:sp>
        <p:nvSpPr>
          <p:cNvPr id="13" name="Picture Placeholder 2">
            <a:extLst>
              <a:ext uri="{FF2B5EF4-FFF2-40B4-BE49-F238E27FC236}">
                <a16:creationId xmlns:a16="http://schemas.microsoft.com/office/drawing/2014/main" id="{7AAD066D-35A4-3743-8512-96F12ED5AAEF}"/>
              </a:ext>
            </a:extLst>
          </p:cNvPr>
          <p:cNvSpPr>
            <a:spLocks noGrp="1"/>
          </p:cNvSpPr>
          <p:nvPr>
            <p:ph type="pic" sz="quarter" idx="23"/>
          </p:nvPr>
        </p:nvSpPr>
        <p:spPr>
          <a:xfrm>
            <a:off x="8442479" y="914400"/>
            <a:ext cx="2835121" cy="2878282"/>
          </a:xfrm>
          <a:solidFill>
            <a:schemeClr val="bg2"/>
          </a:solidFill>
        </p:spPr>
        <p:txBody>
          <a:bodyPr/>
          <a:lstStyle/>
          <a:p>
            <a:endParaRPr lang="en-US"/>
          </a:p>
        </p:txBody>
      </p:sp>
      <p:sp>
        <p:nvSpPr>
          <p:cNvPr id="2" name="Footer Placeholder 1">
            <a:extLst>
              <a:ext uri="{FF2B5EF4-FFF2-40B4-BE49-F238E27FC236}">
                <a16:creationId xmlns:a16="http://schemas.microsoft.com/office/drawing/2014/main" id="{36CC57F6-CC47-CB4A-83F7-766FBEF0F420}"/>
              </a:ext>
            </a:extLst>
          </p:cNvPr>
          <p:cNvSpPr>
            <a:spLocks noGrp="1"/>
          </p:cNvSpPr>
          <p:nvPr>
            <p:ph type="ftr" sz="quarter" idx="24"/>
          </p:nvPr>
        </p:nvSpPr>
        <p:spPr/>
        <p:txBody>
          <a:bodyPr/>
          <a:lstStyle/>
          <a:p>
            <a:r>
              <a:rPr lang="en-US"/>
              <a:t>Review READ ME intro slides to update your confidentiality footer</a:t>
            </a:r>
            <a:endParaRPr lang="en-US" dirty="0"/>
          </a:p>
        </p:txBody>
      </p:sp>
      <p:sp>
        <p:nvSpPr>
          <p:cNvPr id="5" name="Slide Number Placeholder 4">
            <a:extLst>
              <a:ext uri="{FF2B5EF4-FFF2-40B4-BE49-F238E27FC236}">
                <a16:creationId xmlns:a16="http://schemas.microsoft.com/office/drawing/2014/main" id="{24D496AA-62A5-184C-82BF-5F8DDD82876A}"/>
              </a:ext>
            </a:extLst>
          </p:cNvPr>
          <p:cNvSpPr>
            <a:spLocks noGrp="1"/>
          </p:cNvSpPr>
          <p:nvPr>
            <p:ph type="sldNum" sz="quarter" idx="25"/>
          </p:nvPr>
        </p:nvSpPr>
        <p:spPr/>
        <p:txBody>
          <a:body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21883875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left image gri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0B3FCA2-DA61-254C-8103-E3F99CD816BA}"/>
              </a:ext>
            </a:extLst>
          </p:cNvPr>
          <p:cNvSpPr>
            <a:spLocks noGrp="1"/>
          </p:cNvSpPr>
          <p:nvPr>
            <p:ph type="pic" sz="quarter" idx="13"/>
          </p:nvPr>
        </p:nvSpPr>
        <p:spPr>
          <a:xfrm>
            <a:off x="0" y="914400"/>
            <a:ext cx="5861304" cy="2462645"/>
          </a:xfrm>
          <a:solidFill>
            <a:schemeClr val="bg2"/>
          </a:solidFill>
        </p:spPr>
        <p:txBody>
          <a:bodyPr/>
          <a:lstStyle/>
          <a:p>
            <a:endParaRPr lang="en-US"/>
          </a:p>
        </p:txBody>
      </p:sp>
      <p:sp>
        <p:nvSpPr>
          <p:cNvPr id="8" name="Content Placeholder 5">
            <a:extLst>
              <a:ext uri="{FF2B5EF4-FFF2-40B4-BE49-F238E27FC236}">
                <a16:creationId xmlns:a16="http://schemas.microsoft.com/office/drawing/2014/main" id="{C7A8FB2C-EAFF-774F-9291-D59E4EEBB677}"/>
              </a:ext>
            </a:extLst>
          </p:cNvPr>
          <p:cNvSpPr>
            <a:spLocks noGrp="1"/>
          </p:cNvSpPr>
          <p:nvPr>
            <p:ph sz="quarter" idx="12"/>
          </p:nvPr>
        </p:nvSpPr>
        <p:spPr>
          <a:xfrm>
            <a:off x="6324600" y="3465576"/>
            <a:ext cx="4937760" cy="2374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67F4F22C-5785-FC4B-9648-6B0A35C820BE}"/>
              </a:ext>
            </a:extLst>
          </p:cNvPr>
          <p:cNvSpPr>
            <a:spLocks noGrp="1"/>
          </p:cNvSpPr>
          <p:nvPr>
            <p:ph sz="quarter" idx="18" hasCustomPrompt="1"/>
          </p:nvPr>
        </p:nvSpPr>
        <p:spPr>
          <a:xfrm>
            <a:off x="6324600" y="2180455"/>
            <a:ext cx="4952999" cy="253400"/>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11" name="Picture Placeholder 6">
            <a:extLst>
              <a:ext uri="{FF2B5EF4-FFF2-40B4-BE49-F238E27FC236}">
                <a16:creationId xmlns:a16="http://schemas.microsoft.com/office/drawing/2014/main" id="{9F216C60-8414-0A4D-9C8A-AB618C4C6B0F}"/>
              </a:ext>
            </a:extLst>
          </p:cNvPr>
          <p:cNvSpPr>
            <a:spLocks noGrp="1"/>
          </p:cNvSpPr>
          <p:nvPr>
            <p:ph type="pic" sz="quarter" idx="20"/>
          </p:nvPr>
        </p:nvSpPr>
        <p:spPr>
          <a:xfrm>
            <a:off x="2987040" y="3465577"/>
            <a:ext cx="2880360" cy="2478023"/>
          </a:xfrm>
          <a:solidFill>
            <a:schemeClr val="bg2"/>
          </a:solidFill>
        </p:spPr>
        <p:txBody>
          <a:bodyPr/>
          <a:lstStyle/>
          <a:p>
            <a:endParaRPr lang="en-US"/>
          </a:p>
        </p:txBody>
      </p:sp>
      <p:sp>
        <p:nvSpPr>
          <p:cNvPr id="12" name="Picture Placeholder 6">
            <a:extLst>
              <a:ext uri="{FF2B5EF4-FFF2-40B4-BE49-F238E27FC236}">
                <a16:creationId xmlns:a16="http://schemas.microsoft.com/office/drawing/2014/main" id="{DD16F641-764C-FA48-8910-0D7CE5E96E5F}"/>
              </a:ext>
            </a:extLst>
          </p:cNvPr>
          <p:cNvSpPr>
            <a:spLocks noGrp="1"/>
          </p:cNvSpPr>
          <p:nvPr>
            <p:ph type="pic" sz="quarter" idx="21"/>
          </p:nvPr>
        </p:nvSpPr>
        <p:spPr>
          <a:xfrm>
            <a:off x="0" y="3465577"/>
            <a:ext cx="2880360" cy="2478023"/>
          </a:xfrm>
          <a:solidFill>
            <a:schemeClr val="bg2"/>
          </a:solidFill>
        </p:spPr>
        <p:txBody>
          <a:bodyPr/>
          <a:lstStyle/>
          <a:p>
            <a:endParaRPr lang="en-US"/>
          </a:p>
        </p:txBody>
      </p:sp>
      <p:sp>
        <p:nvSpPr>
          <p:cNvPr id="2" name="Title 1">
            <a:extLst>
              <a:ext uri="{FF2B5EF4-FFF2-40B4-BE49-F238E27FC236}">
                <a16:creationId xmlns:a16="http://schemas.microsoft.com/office/drawing/2014/main" id="{1E678FD1-2A59-B045-AAA7-200D5182991D}"/>
              </a:ext>
            </a:extLst>
          </p:cNvPr>
          <p:cNvSpPr>
            <a:spLocks noGrp="1"/>
          </p:cNvSpPr>
          <p:nvPr>
            <p:ph type="title"/>
          </p:nvPr>
        </p:nvSpPr>
        <p:spPr>
          <a:xfrm>
            <a:off x="6286500" y="914400"/>
            <a:ext cx="4991100" cy="1194558"/>
          </a:xfrm>
        </p:spPr>
        <p:txBody>
          <a:bodyPr/>
          <a:lstStyle>
            <a:lvl1pPr algn="l">
              <a:defRPr/>
            </a:lvl1pPr>
          </a:lstStyle>
          <a:p>
            <a:r>
              <a:rPr lang="en-US"/>
              <a:t>Click to edit Master title style</a:t>
            </a:r>
          </a:p>
        </p:txBody>
      </p:sp>
      <p:sp>
        <p:nvSpPr>
          <p:cNvPr id="3" name="Footer Placeholder 2">
            <a:extLst>
              <a:ext uri="{FF2B5EF4-FFF2-40B4-BE49-F238E27FC236}">
                <a16:creationId xmlns:a16="http://schemas.microsoft.com/office/drawing/2014/main" id="{29997239-9131-3347-83A5-B94710E026F0}"/>
              </a:ext>
            </a:extLst>
          </p:cNvPr>
          <p:cNvSpPr>
            <a:spLocks noGrp="1"/>
          </p:cNvSpPr>
          <p:nvPr>
            <p:ph type="ftr" sz="quarter" idx="22"/>
          </p:nvPr>
        </p:nvSpPr>
        <p:spPr/>
        <p:txBody>
          <a:bodyPr/>
          <a:lstStyle/>
          <a:p>
            <a:r>
              <a:rPr lang="en-US"/>
              <a:t>Review READ ME intro slides to update your confidentiality footer</a:t>
            </a:r>
            <a:endParaRPr lang="en-US" dirty="0"/>
          </a:p>
        </p:txBody>
      </p:sp>
      <p:sp>
        <p:nvSpPr>
          <p:cNvPr id="4" name="Slide Number Placeholder 3">
            <a:extLst>
              <a:ext uri="{FF2B5EF4-FFF2-40B4-BE49-F238E27FC236}">
                <a16:creationId xmlns:a16="http://schemas.microsoft.com/office/drawing/2014/main" id="{CFD537AE-7F3A-FB4E-9C10-F4D62C3F7D0F}"/>
              </a:ext>
            </a:extLst>
          </p:cNvPr>
          <p:cNvSpPr>
            <a:spLocks noGrp="1"/>
          </p:cNvSpPr>
          <p:nvPr>
            <p:ph type="sldNum" sz="quarter" idx="23"/>
          </p:nvPr>
        </p:nvSpPr>
        <p:spPr/>
        <p:txBody>
          <a:body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17248373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enter image gri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0B3FCA2-DA61-254C-8103-E3F99CD816BA}"/>
              </a:ext>
            </a:extLst>
          </p:cNvPr>
          <p:cNvSpPr>
            <a:spLocks noGrp="1"/>
          </p:cNvSpPr>
          <p:nvPr>
            <p:ph type="pic" sz="quarter" idx="13"/>
          </p:nvPr>
        </p:nvSpPr>
        <p:spPr>
          <a:xfrm>
            <a:off x="3637708" y="0"/>
            <a:ext cx="4934791" cy="2289345"/>
          </a:xfrm>
          <a:solidFill>
            <a:schemeClr val="bg2"/>
          </a:solidFill>
        </p:spPr>
        <p:txBody>
          <a:bodyPr/>
          <a:lstStyle/>
          <a:p>
            <a:endParaRPr lang="en-US"/>
          </a:p>
        </p:txBody>
      </p:sp>
      <p:sp>
        <p:nvSpPr>
          <p:cNvPr id="8" name="Content Placeholder 5">
            <a:extLst>
              <a:ext uri="{FF2B5EF4-FFF2-40B4-BE49-F238E27FC236}">
                <a16:creationId xmlns:a16="http://schemas.microsoft.com/office/drawing/2014/main" id="{C7A8FB2C-EAFF-774F-9291-D59E4EEBB677}"/>
              </a:ext>
            </a:extLst>
          </p:cNvPr>
          <p:cNvSpPr>
            <a:spLocks noGrp="1"/>
          </p:cNvSpPr>
          <p:nvPr>
            <p:ph sz="quarter" idx="12"/>
          </p:nvPr>
        </p:nvSpPr>
        <p:spPr>
          <a:xfrm>
            <a:off x="9029700" y="1975338"/>
            <a:ext cx="2247900" cy="2374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67F4F22C-5785-FC4B-9648-6B0A35C820BE}"/>
              </a:ext>
            </a:extLst>
          </p:cNvPr>
          <p:cNvSpPr>
            <a:spLocks noGrp="1"/>
          </p:cNvSpPr>
          <p:nvPr>
            <p:ph sz="quarter" idx="18" hasCustomPrompt="1"/>
          </p:nvPr>
        </p:nvSpPr>
        <p:spPr>
          <a:xfrm>
            <a:off x="932182" y="4963837"/>
            <a:ext cx="2230118" cy="222408"/>
          </a:xfrm>
        </p:spPr>
        <p:txBody>
          <a:bodyPr tIns="0" bIns="0"/>
          <a:lstStyle>
            <a:lvl1pPr algn="l">
              <a:defRPr sz="1600">
                <a:solidFill>
                  <a:schemeClr val="accent2"/>
                </a:solidFill>
              </a:defRPr>
            </a:lvl1pPr>
            <a:lvl2pPr>
              <a:defRPr sz="1600"/>
            </a:lvl2pPr>
            <a:lvl3pPr>
              <a:defRPr sz="1600"/>
            </a:lvl3pPr>
            <a:lvl4pPr>
              <a:defRPr sz="1600"/>
            </a:lvl4pPr>
            <a:lvl5pPr>
              <a:defRPr sz="1600"/>
            </a:lvl5pPr>
          </a:lstStyle>
          <a:p>
            <a:pPr lvl="0"/>
            <a:r>
              <a:rPr lang="en-US"/>
              <a:t>Click to insert subtitle</a:t>
            </a:r>
          </a:p>
        </p:txBody>
      </p:sp>
      <p:sp>
        <p:nvSpPr>
          <p:cNvPr id="5" name="Title 4">
            <a:extLst>
              <a:ext uri="{FF2B5EF4-FFF2-40B4-BE49-F238E27FC236}">
                <a16:creationId xmlns:a16="http://schemas.microsoft.com/office/drawing/2014/main" id="{BB8A3F01-CAE0-814A-AD54-504A466DAD06}"/>
              </a:ext>
            </a:extLst>
          </p:cNvPr>
          <p:cNvSpPr>
            <a:spLocks noGrp="1"/>
          </p:cNvSpPr>
          <p:nvPr>
            <p:ph type="title"/>
          </p:nvPr>
        </p:nvSpPr>
        <p:spPr>
          <a:xfrm>
            <a:off x="932182" y="1905000"/>
            <a:ext cx="2230118" cy="2967351"/>
          </a:xfrm>
        </p:spPr>
        <p:txBody>
          <a:bodyPr anchor="t"/>
          <a:lstStyle>
            <a:lvl1pPr algn="l">
              <a:defRPr/>
            </a:lvl1pPr>
          </a:lstStyle>
          <a:p>
            <a:r>
              <a:rPr lang="en-US"/>
              <a:t>Click to edit Master title style</a:t>
            </a:r>
          </a:p>
        </p:txBody>
      </p:sp>
      <p:sp>
        <p:nvSpPr>
          <p:cNvPr id="9" name="Picture Placeholder 6">
            <a:extLst>
              <a:ext uri="{FF2B5EF4-FFF2-40B4-BE49-F238E27FC236}">
                <a16:creationId xmlns:a16="http://schemas.microsoft.com/office/drawing/2014/main" id="{7138BEDE-905E-EB4A-A0A7-D9EDD711182F}"/>
              </a:ext>
            </a:extLst>
          </p:cNvPr>
          <p:cNvSpPr>
            <a:spLocks noGrp="1"/>
          </p:cNvSpPr>
          <p:nvPr>
            <p:ph type="pic" sz="quarter" idx="19"/>
          </p:nvPr>
        </p:nvSpPr>
        <p:spPr>
          <a:xfrm>
            <a:off x="3627549" y="2431871"/>
            <a:ext cx="2395728" cy="2651760"/>
          </a:xfrm>
          <a:solidFill>
            <a:schemeClr val="bg2"/>
          </a:solidFill>
        </p:spPr>
        <p:txBody>
          <a:bodyPr/>
          <a:lstStyle/>
          <a:p>
            <a:endParaRPr lang="en-US"/>
          </a:p>
        </p:txBody>
      </p:sp>
      <p:sp>
        <p:nvSpPr>
          <p:cNvPr id="11" name="Picture Placeholder 6">
            <a:extLst>
              <a:ext uri="{FF2B5EF4-FFF2-40B4-BE49-F238E27FC236}">
                <a16:creationId xmlns:a16="http://schemas.microsoft.com/office/drawing/2014/main" id="{B6950205-F6C2-A546-B5D5-D355219EE895}"/>
              </a:ext>
            </a:extLst>
          </p:cNvPr>
          <p:cNvSpPr>
            <a:spLocks noGrp="1"/>
          </p:cNvSpPr>
          <p:nvPr>
            <p:ph type="pic" sz="quarter" idx="20"/>
          </p:nvPr>
        </p:nvSpPr>
        <p:spPr>
          <a:xfrm>
            <a:off x="6176772" y="2431871"/>
            <a:ext cx="2395728" cy="2651760"/>
          </a:xfrm>
          <a:solidFill>
            <a:schemeClr val="bg2"/>
          </a:solidFill>
        </p:spPr>
        <p:txBody>
          <a:bodyPr/>
          <a:lstStyle/>
          <a:p>
            <a:endParaRPr lang="en-US"/>
          </a:p>
        </p:txBody>
      </p:sp>
      <p:sp>
        <p:nvSpPr>
          <p:cNvPr id="12" name="Picture Placeholder 6">
            <a:extLst>
              <a:ext uri="{FF2B5EF4-FFF2-40B4-BE49-F238E27FC236}">
                <a16:creationId xmlns:a16="http://schemas.microsoft.com/office/drawing/2014/main" id="{16DAF743-76F3-8942-B54B-6F40C4F66EF2}"/>
              </a:ext>
            </a:extLst>
          </p:cNvPr>
          <p:cNvSpPr>
            <a:spLocks noGrp="1"/>
          </p:cNvSpPr>
          <p:nvPr>
            <p:ph type="pic" sz="quarter" idx="21"/>
          </p:nvPr>
        </p:nvSpPr>
        <p:spPr>
          <a:xfrm>
            <a:off x="3627548" y="5226157"/>
            <a:ext cx="4944952" cy="1631843"/>
          </a:xfrm>
          <a:solidFill>
            <a:schemeClr val="bg2"/>
          </a:solidFill>
        </p:spPr>
        <p:txBody>
          <a:bodyPr/>
          <a:lstStyle/>
          <a:p>
            <a:endParaRPr lang="en-US"/>
          </a:p>
        </p:txBody>
      </p:sp>
      <p:sp>
        <p:nvSpPr>
          <p:cNvPr id="3" name="Footer Placeholder 2">
            <a:extLst>
              <a:ext uri="{FF2B5EF4-FFF2-40B4-BE49-F238E27FC236}">
                <a16:creationId xmlns:a16="http://schemas.microsoft.com/office/drawing/2014/main" id="{2613457A-0271-1648-A676-A2074E4B5BA6}"/>
              </a:ext>
            </a:extLst>
          </p:cNvPr>
          <p:cNvSpPr>
            <a:spLocks noGrp="1"/>
          </p:cNvSpPr>
          <p:nvPr>
            <p:ph type="ftr" sz="quarter" idx="22"/>
          </p:nvPr>
        </p:nvSpPr>
        <p:spPr/>
        <p:txBody>
          <a:bodyPr/>
          <a:lstStyle/>
          <a:p>
            <a:r>
              <a:rPr lang="en-US"/>
              <a:t>Review READ ME intro slides to update your confidentiality footer</a:t>
            </a:r>
            <a:endParaRPr lang="en-US" dirty="0"/>
          </a:p>
        </p:txBody>
      </p:sp>
      <p:sp>
        <p:nvSpPr>
          <p:cNvPr id="4" name="Slide Number Placeholder 3">
            <a:extLst>
              <a:ext uri="{FF2B5EF4-FFF2-40B4-BE49-F238E27FC236}">
                <a16:creationId xmlns:a16="http://schemas.microsoft.com/office/drawing/2014/main" id="{86744470-8B97-C343-8902-E545E8321460}"/>
              </a:ext>
            </a:extLst>
          </p:cNvPr>
          <p:cNvSpPr>
            <a:spLocks noGrp="1"/>
          </p:cNvSpPr>
          <p:nvPr>
            <p:ph type="sldNum" sz="quarter" idx="23"/>
          </p:nvPr>
        </p:nvSpPr>
        <p:spPr/>
        <p:txBody>
          <a:body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21782838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A5E114B-0B29-234E-9915-544A9E102387}"/>
              </a:ext>
            </a:extLst>
          </p:cNvPr>
          <p:cNvSpPr>
            <a:spLocks noGrp="1"/>
          </p:cNvSpPr>
          <p:nvPr>
            <p:ph type="pic" sz="quarter" idx="22"/>
          </p:nvPr>
        </p:nvSpPr>
        <p:spPr>
          <a:xfrm>
            <a:off x="0" y="0"/>
            <a:ext cx="12192000" cy="6858000"/>
          </a:xfrm>
          <a:solidFill>
            <a:schemeClr val="bg1">
              <a:lumMod val="75000"/>
            </a:schemeClr>
          </a:solidFill>
        </p:spPr>
        <p:txBody>
          <a:bodyPr/>
          <a:lstStyle/>
          <a:p>
            <a:endParaRPr lang="en-US"/>
          </a:p>
        </p:txBody>
      </p:sp>
      <p:sp>
        <p:nvSpPr>
          <p:cNvPr id="2" name="Footer Placeholder 1">
            <a:extLst>
              <a:ext uri="{FF2B5EF4-FFF2-40B4-BE49-F238E27FC236}">
                <a16:creationId xmlns:a16="http://schemas.microsoft.com/office/drawing/2014/main" id="{8E05256C-D2FE-E244-BAB6-58FB0F05DF17}"/>
              </a:ext>
            </a:extLst>
          </p:cNvPr>
          <p:cNvSpPr>
            <a:spLocks noGrp="1"/>
          </p:cNvSpPr>
          <p:nvPr>
            <p:ph type="ftr" sz="quarter" idx="23"/>
          </p:nvPr>
        </p:nvSpPr>
        <p:spPr/>
        <p:txBody>
          <a:bodyPr/>
          <a:lstStyle/>
          <a:p>
            <a:r>
              <a:rPr lang="en-US"/>
              <a:t>Review READ ME intro slides to update your confidentiality footer</a:t>
            </a:r>
            <a:endParaRPr lang="en-US" dirty="0"/>
          </a:p>
        </p:txBody>
      </p:sp>
      <p:sp>
        <p:nvSpPr>
          <p:cNvPr id="4" name="Slide Number Placeholder 3">
            <a:extLst>
              <a:ext uri="{FF2B5EF4-FFF2-40B4-BE49-F238E27FC236}">
                <a16:creationId xmlns:a16="http://schemas.microsoft.com/office/drawing/2014/main" id="{B977FCC7-1A2C-D94C-9608-55D9642D206A}"/>
              </a:ext>
            </a:extLst>
          </p:cNvPr>
          <p:cNvSpPr>
            <a:spLocks noGrp="1"/>
          </p:cNvSpPr>
          <p:nvPr>
            <p:ph type="sldNum" sz="quarter" idx="24"/>
          </p:nvPr>
        </p:nvSpPr>
        <p:spPr/>
        <p:txBody>
          <a:body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34514266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avy statement">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0EDF683-1B8F-9844-82DD-FB790BCE03D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 y="5019509"/>
            <a:ext cx="12252960" cy="1378459"/>
          </a:xfrm>
          <a:prstGeom prst="rect">
            <a:avLst/>
          </a:prstGeom>
        </p:spPr>
      </p:pic>
      <p:sp>
        <p:nvSpPr>
          <p:cNvPr id="6" name="Text Placeholder 5">
            <a:extLst>
              <a:ext uri="{FF2B5EF4-FFF2-40B4-BE49-F238E27FC236}">
                <a16:creationId xmlns:a16="http://schemas.microsoft.com/office/drawing/2014/main" id="{777CB153-6611-D14F-818A-ED374D73374C}"/>
              </a:ext>
            </a:extLst>
          </p:cNvPr>
          <p:cNvSpPr>
            <a:spLocks noGrp="1"/>
          </p:cNvSpPr>
          <p:nvPr>
            <p:ph type="body" sz="quarter" idx="12" hasCustomPrompt="1"/>
          </p:nvPr>
        </p:nvSpPr>
        <p:spPr>
          <a:xfrm>
            <a:off x="2338617" y="1506093"/>
            <a:ext cx="6233884" cy="332399"/>
          </a:xfrm>
        </p:spPr>
        <p:txBody>
          <a:bodyPr/>
          <a:lstStyle>
            <a:lvl1pPr>
              <a:defRPr>
                <a:solidFill>
                  <a:schemeClr val="bg1"/>
                </a:solidFill>
              </a:defRPr>
            </a:lvl1pPr>
          </a:lstStyle>
          <a:p>
            <a:pPr lvl="0"/>
            <a:r>
              <a:rPr lang="en-US"/>
              <a:t>Insert quote</a:t>
            </a:r>
          </a:p>
        </p:txBody>
      </p:sp>
      <p:sp>
        <p:nvSpPr>
          <p:cNvPr id="14" name="Text Placeholder 5">
            <a:extLst>
              <a:ext uri="{FF2B5EF4-FFF2-40B4-BE49-F238E27FC236}">
                <a16:creationId xmlns:a16="http://schemas.microsoft.com/office/drawing/2014/main" id="{7A395E32-A388-A14F-AE7C-9050FA8861CA}"/>
              </a:ext>
            </a:extLst>
          </p:cNvPr>
          <p:cNvSpPr>
            <a:spLocks noGrp="1"/>
          </p:cNvSpPr>
          <p:nvPr>
            <p:ph type="body" sz="quarter" idx="13" hasCustomPrompt="1"/>
          </p:nvPr>
        </p:nvSpPr>
        <p:spPr>
          <a:xfrm>
            <a:off x="2338617" y="4076573"/>
            <a:ext cx="3118104" cy="249299"/>
          </a:xfrm>
        </p:spPr>
        <p:txBody>
          <a:bodyPr/>
          <a:lstStyle>
            <a:lvl1pPr>
              <a:defRPr sz="1800" b="0">
                <a:solidFill>
                  <a:schemeClr val="bg1"/>
                </a:solidFill>
              </a:defRPr>
            </a:lvl1pPr>
          </a:lstStyle>
          <a:p>
            <a:pPr lvl="0"/>
            <a:r>
              <a:rPr lang="en-US"/>
              <a:t>FIRST NAME LAST NAME</a:t>
            </a:r>
          </a:p>
        </p:txBody>
      </p:sp>
      <p:pic>
        <p:nvPicPr>
          <p:cNvPr id="5" name="Graphic 4">
            <a:extLst>
              <a:ext uri="{FF2B5EF4-FFF2-40B4-BE49-F238E27FC236}">
                <a16:creationId xmlns:a16="http://schemas.microsoft.com/office/drawing/2014/main" id="{0C5EE247-7477-9047-BF16-483BE1EBEC7F}"/>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2393" y="960119"/>
            <a:ext cx="1456223" cy="808624"/>
          </a:xfrm>
          <a:prstGeom prst="rect">
            <a:avLst/>
          </a:prstGeom>
        </p:spPr>
      </p:pic>
      <p:sp>
        <p:nvSpPr>
          <p:cNvPr id="2" name="Footer Placeholder 1">
            <a:extLst>
              <a:ext uri="{FF2B5EF4-FFF2-40B4-BE49-F238E27FC236}">
                <a16:creationId xmlns:a16="http://schemas.microsoft.com/office/drawing/2014/main" id="{9B025BFE-7410-CD4A-AD30-016010A3C95F}"/>
              </a:ext>
            </a:extLst>
          </p:cNvPr>
          <p:cNvSpPr>
            <a:spLocks noGrp="1"/>
          </p:cNvSpPr>
          <p:nvPr>
            <p:ph type="ftr" sz="quarter" idx="14"/>
          </p:nvPr>
        </p:nvSpPr>
        <p:spPr/>
        <p:txBody>
          <a:bodyPr/>
          <a:lstStyle>
            <a:lvl1pPr>
              <a:defRPr>
                <a:solidFill>
                  <a:schemeClr val="bg1"/>
                </a:solidFill>
              </a:defRPr>
            </a:lvl1pPr>
          </a:lstStyle>
          <a:p>
            <a:r>
              <a:rPr lang="en-US"/>
              <a:t>Review READ ME intro slides to update your confidentiality footer</a:t>
            </a:r>
          </a:p>
        </p:txBody>
      </p:sp>
      <p:sp>
        <p:nvSpPr>
          <p:cNvPr id="3" name="Slide Number Placeholder 2">
            <a:extLst>
              <a:ext uri="{FF2B5EF4-FFF2-40B4-BE49-F238E27FC236}">
                <a16:creationId xmlns:a16="http://schemas.microsoft.com/office/drawing/2014/main" id="{6641A57C-1D37-0643-A32B-3139B7D704D4}"/>
              </a:ext>
            </a:extLst>
          </p:cNvPr>
          <p:cNvSpPr>
            <a:spLocks noGrp="1"/>
          </p:cNvSpPr>
          <p:nvPr>
            <p:ph type="sldNum" sz="quarter" idx="15"/>
          </p:nvPr>
        </p:nvSpPr>
        <p:spPr/>
        <p:txBody>
          <a:bodyPr/>
          <a:lstStyle>
            <a:lvl1pPr>
              <a:defRPr>
                <a:solidFill>
                  <a:schemeClr val="bg1"/>
                </a:solidFill>
              </a:defRPr>
            </a:lvl1pPr>
          </a:lstStyle>
          <a:p>
            <a:fld id="{A40F6220-3843-4368-9AEB-1A179F7BFCD6}" type="slidenum">
              <a:rPr lang="en-US" smtClean="0"/>
              <a:pPr/>
              <a:t>‹#›</a:t>
            </a:fld>
            <a:endParaRPr lang="en-US"/>
          </a:p>
        </p:txBody>
      </p:sp>
    </p:spTree>
    <p:extLst>
      <p:ext uri="{BB962C8B-B14F-4D97-AF65-F5344CB8AC3E}">
        <p14:creationId xmlns:p14="http://schemas.microsoft.com/office/powerpoint/2010/main" val="165901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al statement">
    <p:bg>
      <p:bgPr>
        <a:solidFill>
          <a:schemeClr val="accent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77CB153-6611-D14F-818A-ED374D73374C}"/>
              </a:ext>
            </a:extLst>
          </p:cNvPr>
          <p:cNvSpPr>
            <a:spLocks noGrp="1"/>
          </p:cNvSpPr>
          <p:nvPr>
            <p:ph type="body" sz="quarter" idx="12" hasCustomPrompt="1"/>
          </p:nvPr>
        </p:nvSpPr>
        <p:spPr>
          <a:xfrm>
            <a:off x="4527296" y="3168400"/>
            <a:ext cx="6826504" cy="360099"/>
          </a:xfrm>
        </p:spPr>
        <p:txBody>
          <a:bodyPr/>
          <a:lstStyle>
            <a:lvl1pPr>
              <a:defRPr sz="2600">
                <a:solidFill>
                  <a:schemeClr val="bg2"/>
                </a:solidFill>
              </a:defRPr>
            </a:lvl1pPr>
          </a:lstStyle>
          <a:p>
            <a:pPr lvl="0"/>
            <a:r>
              <a:rPr lang="en-US"/>
              <a:t>Insert quote</a:t>
            </a:r>
          </a:p>
        </p:txBody>
      </p:sp>
      <p:sp>
        <p:nvSpPr>
          <p:cNvPr id="14" name="Text Placeholder 5">
            <a:extLst>
              <a:ext uri="{FF2B5EF4-FFF2-40B4-BE49-F238E27FC236}">
                <a16:creationId xmlns:a16="http://schemas.microsoft.com/office/drawing/2014/main" id="{7A395E32-A388-A14F-AE7C-9050FA8861CA}"/>
              </a:ext>
            </a:extLst>
          </p:cNvPr>
          <p:cNvSpPr>
            <a:spLocks noGrp="1"/>
          </p:cNvSpPr>
          <p:nvPr>
            <p:ph type="body" sz="quarter" idx="13" hasCustomPrompt="1"/>
          </p:nvPr>
        </p:nvSpPr>
        <p:spPr>
          <a:xfrm>
            <a:off x="4527296" y="4552839"/>
            <a:ext cx="3410712" cy="249299"/>
          </a:xfrm>
        </p:spPr>
        <p:txBody>
          <a:bodyPr/>
          <a:lstStyle>
            <a:lvl1pPr>
              <a:defRPr sz="1800" b="0">
                <a:solidFill>
                  <a:schemeClr val="bg1"/>
                </a:solidFill>
              </a:defRPr>
            </a:lvl1pPr>
          </a:lstStyle>
          <a:p>
            <a:pPr lvl="0"/>
            <a:r>
              <a:rPr lang="en-US"/>
              <a:t>FIRST NAME LAST NAME</a:t>
            </a:r>
          </a:p>
        </p:txBody>
      </p:sp>
      <p:pic>
        <p:nvPicPr>
          <p:cNvPr id="7" name="Graphic 6">
            <a:extLst>
              <a:ext uri="{FF2B5EF4-FFF2-40B4-BE49-F238E27FC236}">
                <a16:creationId xmlns:a16="http://schemas.microsoft.com/office/drawing/2014/main" id="{30ED9669-C024-5A40-9A77-2B395033DBA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196" y="484631"/>
            <a:ext cx="5659803" cy="3142824"/>
          </a:xfrm>
          <a:prstGeom prst="rect">
            <a:avLst/>
          </a:prstGeom>
        </p:spPr>
      </p:pic>
      <p:sp>
        <p:nvSpPr>
          <p:cNvPr id="2" name="Footer Placeholder 1">
            <a:extLst>
              <a:ext uri="{FF2B5EF4-FFF2-40B4-BE49-F238E27FC236}">
                <a16:creationId xmlns:a16="http://schemas.microsoft.com/office/drawing/2014/main" id="{9AEB0B72-FC88-4D47-8087-FCC2628EB647}"/>
              </a:ext>
            </a:extLst>
          </p:cNvPr>
          <p:cNvSpPr>
            <a:spLocks noGrp="1"/>
          </p:cNvSpPr>
          <p:nvPr>
            <p:ph type="ftr" sz="quarter" idx="14"/>
          </p:nvPr>
        </p:nvSpPr>
        <p:spPr/>
        <p:txBody>
          <a:bodyPr/>
          <a:lstStyle>
            <a:lvl1pPr>
              <a:defRPr>
                <a:solidFill>
                  <a:schemeClr val="bg1"/>
                </a:solidFill>
              </a:defRPr>
            </a:lvl1pPr>
          </a:lstStyle>
          <a:p>
            <a:r>
              <a:rPr lang="en-US"/>
              <a:t>Review READ ME intro slides to update your confidentiality footer</a:t>
            </a:r>
          </a:p>
        </p:txBody>
      </p:sp>
      <p:sp>
        <p:nvSpPr>
          <p:cNvPr id="3" name="Slide Number Placeholder 2">
            <a:extLst>
              <a:ext uri="{FF2B5EF4-FFF2-40B4-BE49-F238E27FC236}">
                <a16:creationId xmlns:a16="http://schemas.microsoft.com/office/drawing/2014/main" id="{1F89C44F-DAF6-AD42-A8F6-667512B342E6}"/>
              </a:ext>
            </a:extLst>
          </p:cNvPr>
          <p:cNvSpPr>
            <a:spLocks noGrp="1"/>
          </p:cNvSpPr>
          <p:nvPr>
            <p:ph type="sldNum" sz="quarter" idx="15"/>
          </p:nvPr>
        </p:nvSpPr>
        <p:spPr/>
        <p:txBody>
          <a:bodyPr/>
          <a:lstStyle>
            <a:lvl1pPr>
              <a:defRPr>
                <a:solidFill>
                  <a:schemeClr val="bg1"/>
                </a:solidFill>
              </a:defRPr>
            </a:lvl1pPr>
          </a:lstStyle>
          <a:p>
            <a:fld id="{A40F6220-3843-4368-9AEB-1A179F7BFCD6}" type="slidenum">
              <a:rPr lang="en-US" smtClean="0"/>
              <a:pPr/>
              <a:t>‹#›</a:t>
            </a:fld>
            <a:endParaRPr lang="en-US"/>
          </a:p>
        </p:txBody>
      </p:sp>
    </p:spTree>
    <p:extLst>
      <p:ext uri="{BB962C8B-B14F-4D97-AF65-F5344CB8AC3E}">
        <p14:creationId xmlns:p14="http://schemas.microsoft.com/office/powerpoint/2010/main" val="18289750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hite statement with image">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77CB153-6611-D14F-818A-ED374D73374C}"/>
              </a:ext>
            </a:extLst>
          </p:cNvPr>
          <p:cNvSpPr>
            <a:spLocks noGrp="1"/>
          </p:cNvSpPr>
          <p:nvPr>
            <p:ph type="body" sz="quarter" idx="12" hasCustomPrompt="1"/>
          </p:nvPr>
        </p:nvSpPr>
        <p:spPr>
          <a:xfrm>
            <a:off x="5260694" y="3662792"/>
            <a:ext cx="4839234" cy="360099"/>
          </a:xfrm>
        </p:spPr>
        <p:txBody>
          <a:bodyPr/>
          <a:lstStyle>
            <a:lvl1pPr>
              <a:defRPr sz="2600">
                <a:solidFill>
                  <a:schemeClr val="tx1"/>
                </a:solidFill>
              </a:defRPr>
            </a:lvl1pPr>
          </a:lstStyle>
          <a:p>
            <a:pPr lvl="0"/>
            <a:r>
              <a:rPr lang="en-US"/>
              <a:t>Insert quote</a:t>
            </a:r>
          </a:p>
        </p:txBody>
      </p:sp>
      <p:sp>
        <p:nvSpPr>
          <p:cNvPr id="14" name="Text Placeholder 5">
            <a:extLst>
              <a:ext uri="{FF2B5EF4-FFF2-40B4-BE49-F238E27FC236}">
                <a16:creationId xmlns:a16="http://schemas.microsoft.com/office/drawing/2014/main" id="{7A395E32-A388-A14F-AE7C-9050FA8861CA}"/>
              </a:ext>
            </a:extLst>
          </p:cNvPr>
          <p:cNvSpPr>
            <a:spLocks noGrp="1"/>
          </p:cNvSpPr>
          <p:nvPr>
            <p:ph type="body" sz="quarter" idx="13" hasCustomPrompt="1"/>
          </p:nvPr>
        </p:nvSpPr>
        <p:spPr>
          <a:xfrm>
            <a:off x="5260694" y="5205865"/>
            <a:ext cx="3311806" cy="249299"/>
          </a:xfrm>
        </p:spPr>
        <p:txBody>
          <a:bodyPr/>
          <a:lstStyle>
            <a:lvl1pPr>
              <a:defRPr sz="1800" b="0">
                <a:solidFill>
                  <a:schemeClr val="accent6"/>
                </a:solidFill>
              </a:defRPr>
            </a:lvl1pPr>
          </a:lstStyle>
          <a:p>
            <a:pPr lvl="0"/>
            <a:r>
              <a:rPr lang="en-US"/>
              <a:t>FIRST NAME LAST NAME</a:t>
            </a:r>
          </a:p>
        </p:txBody>
      </p:sp>
      <p:sp>
        <p:nvSpPr>
          <p:cNvPr id="4" name="Picture Placeholder 3">
            <a:extLst>
              <a:ext uri="{FF2B5EF4-FFF2-40B4-BE49-F238E27FC236}">
                <a16:creationId xmlns:a16="http://schemas.microsoft.com/office/drawing/2014/main" id="{0F16044A-1B99-4D41-86FF-240ED94D478C}"/>
              </a:ext>
            </a:extLst>
          </p:cNvPr>
          <p:cNvSpPr>
            <a:spLocks noGrp="1"/>
          </p:cNvSpPr>
          <p:nvPr>
            <p:ph type="pic" sz="quarter" idx="15"/>
          </p:nvPr>
        </p:nvSpPr>
        <p:spPr>
          <a:xfrm>
            <a:off x="2592570" y="1539917"/>
            <a:ext cx="2478024" cy="2478024"/>
          </a:xfrm>
          <a:prstGeom prst="ellipse">
            <a:avLst/>
          </a:prstGeom>
          <a:solidFill>
            <a:schemeClr val="bg2"/>
          </a:solidFill>
        </p:spPr>
        <p:txBody>
          <a:bodyPr/>
          <a:lstStyle/>
          <a:p>
            <a:endParaRPr lang="en-US"/>
          </a:p>
        </p:txBody>
      </p:sp>
      <p:pic>
        <p:nvPicPr>
          <p:cNvPr id="7" name="Graphic 6">
            <a:extLst>
              <a:ext uri="{FF2B5EF4-FFF2-40B4-BE49-F238E27FC236}">
                <a16:creationId xmlns:a16="http://schemas.microsoft.com/office/drawing/2014/main" id="{A50E49E2-F991-E849-B80B-5E59F643A94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3450" y="704087"/>
            <a:ext cx="3065702" cy="1702349"/>
          </a:xfrm>
          <a:prstGeom prst="rect">
            <a:avLst/>
          </a:prstGeom>
        </p:spPr>
      </p:pic>
      <p:sp>
        <p:nvSpPr>
          <p:cNvPr id="2" name="Footer Placeholder 1">
            <a:extLst>
              <a:ext uri="{FF2B5EF4-FFF2-40B4-BE49-F238E27FC236}">
                <a16:creationId xmlns:a16="http://schemas.microsoft.com/office/drawing/2014/main" id="{C3088CAF-2D02-9746-99F7-D8C185BDF9C5}"/>
              </a:ext>
            </a:extLst>
          </p:cNvPr>
          <p:cNvSpPr>
            <a:spLocks noGrp="1"/>
          </p:cNvSpPr>
          <p:nvPr>
            <p:ph type="ftr" sz="quarter" idx="16"/>
          </p:nvPr>
        </p:nvSpPr>
        <p:spPr/>
        <p:txBody>
          <a:bodyPr/>
          <a:lstStyle/>
          <a:p>
            <a:r>
              <a:rPr lang="en-US"/>
              <a:t>Review READ ME intro slides to update your confidentiality footer</a:t>
            </a:r>
          </a:p>
        </p:txBody>
      </p:sp>
      <p:sp>
        <p:nvSpPr>
          <p:cNvPr id="3" name="Slide Number Placeholder 2">
            <a:extLst>
              <a:ext uri="{FF2B5EF4-FFF2-40B4-BE49-F238E27FC236}">
                <a16:creationId xmlns:a16="http://schemas.microsoft.com/office/drawing/2014/main" id="{76DD0BCC-550D-D645-95F4-FDB51ECA33A2}"/>
              </a:ext>
            </a:extLst>
          </p:cNvPr>
          <p:cNvSpPr>
            <a:spLocks noGrp="1"/>
          </p:cNvSpPr>
          <p:nvPr>
            <p:ph type="sldNum" sz="quarter" idx="17"/>
          </p:nvPr>
        </p:nvSpPr>
        <p:spPr/>
        <p:txBody>
          <a:bodyPr/>
          <a:lstStyle/>
          <a:p>
            <a:fld id="{A40F6220-3843-4368-9AEB-1A179F7BFCD6}" type="slidenum">
              <a:rPr lang="en-US" smtClean="0"/>
              <a:pPr/>
              <a:t>‹#›</a:t>
            </a:fld>
            <a:endParaRPr lang="en-US"/>
          </a:p>
        </p:txBody>
      </p:sp>
    </p:spTree>
    <p:extLst>
      <p:ext uri="{BB962C8B-B14F-4D97-AF65-F5344CB8AC3E}">
        <p14:creationId xmlns:p14="http://schemas.microsoft.com/office/powerpoint/2010/main" val="12352976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67EE14E-722F-4F4C-A8E6-E72533508EA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7266" y="5017889"/>
            <a:ext cx="12546533" cy="1411486"/>
          </a:xfrm>
          <a:prstGeom prst="rect">
            <a:avLst/>
          </a:prstGeom>
        </p:spPr>
      </p:pic>
      <p:sp>
        <p:nvSpPr>
          <p:cNvPr id="3" name="TextBox 2">
            <a:extLst>
              <a:ext uri="{FF2B5EF4-FFF2-40B4-BE49-F238E27FC236}">
                <a16:creationId xmlns:a16="http://schemas.microsoft.com/office/drawing/2014/main" id="{77EF155D-2E47-FB41-8CD2-AB9563CF12CC}"/>
              </a:ext>
            </a:extLst>
          </p:cNvPr>
          <p:cNvSpPr txBox="1"/>
          <p:nvPr userDrawn="1"/>
        </p:nvSpPr>
        <p:spPr>
          <a:xfrm>
            <a:off x="0" y="-534789"/>
            <a:ext cx="2981194" cy="5539978"/>
          </a:xfrm>
          <a:prstGeom prst="rect">
            <a:avLst/>
          </a:prstGeom>
          <a:noFill/>
        </p:spPr>
        <p:txBody>
          <a:bodyPr wrap="square" lIns="0" tIns="0" rIns="0" bIns="0" rtlCol="0">
            <a:spAutoFit/>
          </a:bodyPr>
          <a:lstStyle/>
          <a:p>
            <a:pPr algn="l">
              <a:lnSpc>
                <a:spcPct val="90000"/>
              </a:lnSpc>
              <a:spcAft>
                <a:spcPts val="1200"/>
              </a:spcAft>
            </a:pPr>
            <a:r>
              <a:rPr lang="en-US" sz="40000" b="1">
                <a:solidFill>
                  <a:schemeClr val="bg1">
                    <a:lumMod val="95000"/>
                  </a:schemeClr>
                </a:solidFill>
                <a:latin typeface="Source Sans Pro" panose="020B0503030403020204" pitchFamily="34" charset="0"/>
                <a:ea typeface="Source Sans Pro" panose="020B0503030403020204" pitchFamily="34" charset="0"/>
              </a:rPr>
              <a:t>Q</a:t>
            </a:r>
          </a:p>
        </p:txBody>
      </p:sp>
      <p:sp>
        <p:nvSpPr>
          <p:cNvPr id="6" name="Text Placeholder 5">
            <a:extLst>
              <a:ext uri="{FF2B5EF4-FFF2-40B4-BE49-F238E27FC236}">
                <a16:creationId xmlns:a16="http://schemas.microsoft.com/office/drawing/2014/main" id="{777CB153-6611-D14F-818A-ED374D73374C}"/>
              </a:ext>
            </a:extLst>
          </p:cNvPr>
          <p:cNvSpPr>
            <a:spLocks noGrp="1"/>
          </p:cNvSpPr>
          <p:nvPr>
            <p:ph type="body" sz="quarter" idx="12" hasCustomPrompt="1"/>
          </p:nvPr>
        </p:nvSpPr>
        <p:spPr>
          <a:xfrm>
            <a:off x="4102100" y="2286000"/>
            <a:ext cx="7251700" cy="443198"/>
          </a:xfrm>
        </p:spPr>
        <p:txBody>
          <a:bodyPr/>
          <a:lstStyle>
            <a:lvl1pPr>
              <a:defRPr sz="3200">
                <a:solidFill>
                  <a:schemeClr val="tx2"/>
                </a:solidFill>
              </a:defRPr>
            </a:lvl1pPr>
          </a:lstStyle>
          <a:p>
            <a:pPr lvl="0"/>
            <a:r>
              <a:rPr lang="en-US"/>
              <a:t>Insert question</a:t>
            </a:r>
          </a:p>
        </p:txBody>
      </p:sp>
      <p:sp>
        <p:nvSpPr>
          <p:cNvPr id="2" name="Footer Placeholder 1">
            <a:extLst>
              <a:ext uri="{FF2B5EF4-FFF2-40B4-BE49-F238E27FC236}">
                <a16:creationId xmlns:a16="http://schemas.microsoft.com/office/drawing/2014/main" id="{16CA89C1-F2C9-C349-A6FA-A0E6AAEDA15A}"/>
              </a:ext>
            </a:extLst>
          </p:cNvPr>
          <p:cNvSpPr>
            <a:spLocks noGrp="1"/>
          </p:cNvSpPr>
          <p:nvPr>
            <p:ph type="ftr" sz="quarter" idx="13"/>
          </p:nvPr>
        </p:nvSpPr>
        <p:spPr/>
        <p:txBody>
          <a:bodyPr/>
          <a:lstStyle/>
          <a:p>
            <a:r>
              <a:rPr lang="en-US"/>
              <a:t>Review READ ME intro slides to update your confidentiality footer</a:t>
            </a:r>
          </a:p>
        </p:txBody>
      </p:sp>
      <p:sp>
        <p:nvSpPr>
          <p:cNvPr id="4" name="Slide Number Placeholder 3">
            <a:extLst>
              <a:ext uri="{FF2B5EF4-FFF2-40B4-BE49-F238E27FC236}">
                <a16:creationId xmlns:a16="http://schemas.microsoft.com/office/drawing/2014/main" id="{B7EAE29C-E0E2-8A4B-9899-D0DA4FDDA61F}"/>
              </a:ext>
            </a:extLst>
          </p:cNvPr>
          <p:cNvSpPr>
            <a:spLocks noGrp="1"/>
          </p:cNvSpPr>
          <p:nvPr>
            <p:ph type="sldNum" sz="quarter" idx="14"/>
          </p:nvPr>
        </p:nvSpPr>
        <p:spPr/>
        <p:txBody>
          <a:bodyPr/>
          <a:lstStyle/>
          <a:p>
            <a:fld id="{A40F6220-3843-4368-9AEB-1A179F7BFCD6}" type="slidenum">
              <a:rPr lang="en-US" smtClean="0"/>
              <a:pPr/>
              <a:t>‹#›</a:t>
            </a:fld>
            <a:endParaRPr lang="en-US"/>
          </a:p>
        </p:txBody>
      </p:sp>
    </p:spTree>
    <p:extLst>
      <p:ext uri="{BB962C8B-B14F-4D97-AF65-F5344CB8AC3E}">
        <p14:creationId xmlns:p14="http://schemas.microsoft.com/office/powerpoint/2010/main" val="41615442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nswer">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EF155D-2E47-FB41-8CD2-AB9563CF12CC}"/>
              </a:ext>
            </a:extLst>
          </p:cNvPr>
          <p:cNvSpPr txBox="1"/>
          <p:nvPr userDrawn="1"/>
        </p:nvSpPr>
        <p:spPr>
          <a:xfrm>
            <a:off x="330200" y="-534789"/>
            <a:ext cx="2981194" cy="5539978"/>
          </a:xfrm>
          <a:prstGeom prst="rect">
            <a:avLst/>
          </a:prstGeom>
          <a:noFill/>
        </p:spPr>
        <p:txBody>
          <a:bodyPr wrap="square" lIns="0" tIns="0" rIns="0" bIns="0" rtlCol="0">
            <a:spAutoFit/>
          </a:bodyPr>
          <a:lstStyle/>
          <a:p>
            <a:pPr algn="l">
              <a:lnSpc>
                <a:spcPct val="90000"/>
              </a:lnSpc>
              <a:spcAft>
                <a:spcPts val="1200"/>
              </a:spcAft>
            </a:pPr>
            <a:r>
              <a:rPr lang="en-US" sz="40000" b="1">
                <a:solidFill>
                  <a:schemeClr val="bg1">
                    <a:lumMod val="95000"/>
                  </a:schemeClr>
                </a:solidFill>
                <a:latin typeface="Source Sans Pro" panose="020B0503030403020204" pitchFamily="34" charset="0"/>
                <a:ea typeface="Source Sans Pro" panose="020B0503030403020204" pitchFamily="34" charset="0"/>
              </a:rPr>
              <a:t>A</a:t>
            </a:r>
          </a:p>
        </p:txBody>
      </p:sp>
      <p:sp>
        <p:nvSpPr>
          <p:cNvPr id="6" name="Text Placeholder 5">
            <a:extLst>
              <a:ext uri="{FF2B5EF4-FFF2-40B4-BE49-F238E27FC236}">
                <a16:creationId xmlns:a16="http://schemas.microsoft.com/office/drawing/2014/main" id="{777CB153-6611-D14F-818A-ED374D73374C}"/>
              </a:ext>
            </a:extLst>
          </p:cNvPr>
          <p:cNvSpPr>
            <a:spLocks noGrp="1"/>
          </p:cNvSpPr>
          <p:nvPr>
            <p:ph type="body" sz="quarter" idx="12" hasCustomPrompt="1"/>
          </p:nvPr>
        </p:nvSpPr>
        <p:spPr>
          <a:xfrm>
            <a:off x="4102100" y="2286000"/>
            <a:ext cx="7251700" cy="443198"/>
          </a:xfrm>
        </p:spPr>
        <p:txBody>
          <a:bodyPr/>
          <a:lstStyle>
            <a:lvl1pPr>
              <a:defRPr sz="3200">
                <a:solidFill>
                  <a:schemeClr val="tx2"/>
                </a:solidFill>
              </a:defRPr>
            </a:lvl1pPr>
          </a:lstStyle>
          <a:p>
            <a:pPr lvl="0"/>
            <a:r>
              <a:rPr lang="en-US"/>
              <a:t>Insert question</a:t>
            </a:r>
          </a:p>
        </p:txBody>
      </p:sp>
      <p:pic>
        <p:nvPicPr>
          <p:cNvPr id="5" name="Graphic 4">
            <a:extLst>
              <a:ext uri="{FF2B5EF4-FFF2-40B4-BE49-F238E27FC236}">
                <a16:creationId xmlns:a16="http://schemas.microsoft.com/office/drawing/2014/main" id="{4FEF80FD-2728-E64D-9AA7-9CB8B37D201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7266" y="5017889"/>
            <a:ext cx="12546533" cy="1411486"/>
          </a:xfrm>
          <a:prstGeom prst="rect">
            <a:avLst/>
          </a:prstGeom>
        </p:spPr>
      </p:pic>
      <p:sp>
        <p:nvSpPr>
          <p:cNvPr id="2" name="Footer Placeholder 1">
            <a:extLst>
              <a:ext uri="{FF2B5EF4-FFF2-40B4-BE49-F238E27FC236}">
                <a16:creationId xmlns:a16="http://schemas.microsoft.com/office/drawing/2014/main" id="{B15BCC83-CBF8-9547-8E4E-80A61F4B2FB5}"/>
              </a:ext>
            </a:extLst>
          </p:cNvPr>
          <p:cNvSpPr>
            <a:spLocks noGrp="1"/>
          </p:cNvSpPr>
          <p:nvPr>
            <p:ph type="ftr" sz="quarter" idx="13"/>
          </p:nvPr>
        </p:nvSpPr>
        <p:spPr/>
        <p:txBody>
          <a:bodyPr/>
          <a:lstStyle/>
          <a:p>
            <a:r>
              <a:rPr lang="en-US"/>
              <a:t>Review READ ME intro slides to update your confidentiality footer</a:t>
            </a:r>
          </a:p>
        </p:txBody>
      </p:sp>
      <p:sp>
        <p:nvSpPr>
          <p:cNvPr id="4" name="Slide Number Placeholder 3">
            <a:extLst>
              <a:ext uri="{FF2B5EF4-FFF2-40B4-BE49-F238E27FC236}">
                <a16:creationId xmlns:a16="http://schemas.microsoft.com/office/drawing/2014/main" id="{309C520A-BA2A-6741-B571-0AB633D1861D}"/>
              </a:ext>
            </a:extLst>
          </p:cNvPr>
          <p:cNvSpPr>
            <a:spLocks noGrp="1"/>
          </p:cNvSpPr>
          <p:nvPr>
            <p:ph type="sldNum" sz="quarter" idx="14"/>
          </p:nvPr>
        </p:nvSpPr>
        <p:spPr/>
        <p:txBody>
          <a:bodyPr/>
          <a:lstStyle/>
          <a:p>
            <a:fld id="{A40F6220-3843-4368-9AEB-1A179F7BFCD6}" type="slidenum">
              <a:rPr lang="en-US" smtClean="0"/>
              <a:pPr/>
              <a:t>‹#›</a:t>
            </a:fld>
            <a:endParaRPr lang="en-US"/>
          </a:p>
        </p:txBody>
      </p:sp>
    </p:spTree>
    <p:extLst>
      <p:ext uri="{BB962C8B-B14F-4D97-AF65-F5344CB8AC3E}">
        <p14:creationId xmlns:p14="http://schemas.microsoft.com/office/powerpoint/2010/main" val="3963698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djusting images">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E4C314D-C3E8-E444-8E16-2705EE59C167}"/>
              </a:ext>
            </a:extLst>
          </p:cNvPr>
          <p:cNvSpPr txBox="1"/>
          <p:nvPr userDrawn="1"/>
        </p:nvSpPr>
        <p:spPr>
          <a:xfrm>
            <a:off x="914401" y="951906"/>
            <a:ext cx="9448800" cy="664797"/>
          </a:xfrm>
          <a:prstGeom prst="rect">
            <a:avLst/>
          </a:prstGeom>
          <a:noFill/>
        </p:spPr>
        <p:txBody>
          <a:bodyPr wrap="square" lIns="0" tIns="0" rIns="0" bIns="0" rtlCol="0">
            <a:spAutoFit/>
          </a:bodyPr>
          <a:lstStyle/>
          <a:p>
            <a:pPr marL="0" marR="0" indent="0" algn="l" defTabSz="914400" rtl="0" eaLnBrk="1" fontAlgn="auto" latinLnBrk="0" hangingPunct="1">
              <a:lnSpc>
                <a:spcPct val="90000"/>
              </a:lnSpc>
              <a:spcBef>
                <a:spcPts val="0"/>
              </a:spcBef>
              <a:spcAft>
                <a:spcPts val="1200"/>
              </a:spcAft>
              <a:buClrTx/>
              <a:buSzTx/>
              <a:buFontTx/>
              <a:buNone/>
              <a:tabLst/>
              <a:defRPr/>
            </a:pPr>
            <a:r>
              <a:rPr kumimoji="0" lang="en-US" sz="4800" b="1" i="0" u="none" strike="noStrike" kern="1200" cap="none" spc="-200" normalizeH="0" baseline="0" noProof="0" dirty="0">
                <a:ln>
                  <a:noFill/>
                </a:ln>
                <a:solidFill>
                  <a:srgbClr val="05304D"/>
                </a:solidFill>
                <a:effectLst/>
                <a:uLnTx/>
                <a:uFillTx/>
                <a:latin typeface="+mn-lt"/>
                <a:ea typeface="+mj-ea"/>
                <a:cs typeface="+mj-cs"/>
              </a:rPr>
              <a:t>Adjusting images</a:t>
            </a:r>
            <a:endParaRPr lang="en-US"/>
          </a:p>
        </p:txBody>
      </p:sp>
      <p:sp>
        <p:nvSpPr>
          <p:cNvPr id="15" name="Rectangle 14">
            <a:extLst>
              <a:ext uri="{FF2B5EF4-FFF2-40B4-BE49-F238E27FC236}">
                <a16:creationId xmlns:a16="http://schemas.microsoft.com/office/drawing/2014/main" id="{053BBC6E-DD93-AE40-ACDD-5610B981EFCD}"/>
              </a:ext>
            </a:extLst>
          </p:cNvPr>
          <p:cNvSpPr/>
          <p:nvPr userDrawn="1"/>
        </p:nvSpPr>
        <p:spPr>
          <a:xfrm>
            <a:off x="914400" y="1931773"/>
            <a:ext cx="4953000" cy="2084160"/>
          </a:xfrm>
          <a:prstGeom prst="rect">
            <a:avLst/>
          </a:prstGeom>
        </p:spPr>
        <p:txBody>
          <a:bodyPr wrap="square">
            <a:spAutoFit/>
          </a:bodyPr>
          <a:lstStyle/>
          <a:p>
            <a:pPr marL="0" marR="0" lvl="0" indent="0" algn="l" defTabSz="914400"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600" b="1" i="0" u="none" strike="noStrike" kern="1200" cap="none" spc="-20" normalizeH="0" baseline="0" noProof="0" dirty="0">
                <a:ln>
                  <a:noFill/>
                </a:ln>
                <a:solidFill>
                  <a:srgbClr val="000F2B"/>
                </a:solidFill>
                <a:effectLst/>
                <a:uLnTx/>
                <a:uFillTx/>
                <a:latin typeface="+mn-lt"/>
                <a:ea typeface="+mn-ea"/>
                <a:cs typeface="+mn-cs"/>
              </a:rPr>
              <a:t>Image cropping</a:t>
            </a:r>
            <a:br>
              <a:rPr kumimoji="0" lang="en-US" sz="1600" b="0" i="0" u="none" strike="noStrike" kern="1200" cap="none" spc="-20" normalizeH="0" baseline="0" noProof="0" dirty="0">
                <a:ln>
                  <a:noFill/>
                </a:ln>
                <a:solidFill>
                  <a:srgbClr val="000F2B"/>
                </a:solidFill>
                <a:effectLst/>
                <a:uLnTx/>
                <a:uFillTx/>
                <a:latin typeface="+mn-lt"/>
                <a:ea typeface="+mn-ea"/>
                <a:cs typeface="+mn-cs"/>
              </a:rPr>
            </a:br>
            <a:r>
              <a:rPr kumimoji="0" lang="en-US" sz="1600" b="0" i="0" u="none" strike="noStrike" kern="1200" cap="none" spc="-20" normalizeH="0" baseline="0" noProof="0" dirty="0">
                <a:ln>
                  <a:noFill/>
                </a:ln>
                <a:solidFill>
                  <a:srgbClr val="000F2B"/>
                </a:solidFill>
                <a:effectLst/>
                <a:uLnTx/>
                <a:uFillTx/>
                <a:latin typeface="+mn-lt"/>
                <a:ea typeface="+mn-ea"/>
                <a:cs typeface="+mn-cs"/>
              </a:rPr>
              <a:t>Using the image crop tool will help you adjust your image. Click Picture Tools Format on the toolbar and select crop. You can move or resize your image to fit the placeholder.</a:t>
            </a:r>
          </a:p>
          <a:p>
            <a:pPr marL="0" marR="0" lvl="0" indent="0" algn="l" defTabSz="914400" rtl="0" eaLnBrk="1" fontAlgn="auto" latinLnBrk="0" hangingPunct="1">
              <a:lnSpc>
                <a:spcPct val="92000"/>
              </a:lnSpc>
              <a:spcBef>
                <a:spcPts val="0"/>
              </a:spcBef>
              <a:spcAft>
                <a:spcPts val="1400"/>
              </a:spcAft>
              <a:buClrTx/>
              <a:buSzTx/>
              <a:buFont typeface="Arial" panose="020B0604020202020204" pitchFamily="34" charset="0"/>
              <a:buNone/>
              <a:tabLst/>
              <a:defRPr/>
            </a:pPr>
            <a:r>
              <a:rPr kumimoji="0" lang="en-US" sz="1600" b="1" i="0" u="none" strike="noStrike" kern="1200" cap="none" spc="-20" normalizeH="0" baseline="0" noProof="0" dirty="0">
                <a:ln>
                  <a:noFill/>
                </a:ln>
                <a:solidFill>
                  <a:srgbClr val="000F2B"/>
                </a:solidFill>
                <a:effectLst/>
                <a:uLnTx/>
                <a:uFillTx/>
                <a:latin typeface="+mn-lt"/>
                <a:ea typeface="+mn-ea"/>
                <a:cs typeface="+mn-cs"/>
              </a:rPr>
              <a:t>Changing images</a:t>
            </a:r>
            <a:br>
              <a:rPr kumimoji="0" lang="en-US" sz="1600" b="0" i="0" u="none" strike="noStrike" kern="1200" cap="none" spc="-20" normalizeH="0" baseline="0" noProof="0" dirty="0">
                <a:ln>
                  <a:noFill/>
                </a:ln>
                <a:solidFill>
                  <a:srgbClr val="000F2B"/>
                </a:solidFill>
                <a:effectLst/>
                <a:uLnTx/>
                <a:uFillTx/>
                <a:latin typeface="+mn-lt"/>
                <a:ea typeface="+mn-ea"/>
                <a:cs typeface="+mn-cs"/>
              </a:rPr>
            </a:br>
            <a:r>
              <a:rPr kumimoji="0" lang="en-US" sz="1600" b="0" i="0" u="none" strike="noStrike" kern="1200" cap="none" spc="-20" normalizeH="0" baseline="0" noProof="0" dirty="0">
                <a:ln>
                  <a:noFill/>
                </a:ln>
                <a:solidFill>
                  <a:srgbClr val="000F2B"/>
                </a:solidFill>
                <a:effectLst/>
                <a:uLnTx/>
                <a:uFillTx/>
                <a:latin typeface="+mn-lt"/>
                <a:ea typeface="+mn-ea"/>
                <a:cs typeface="+mn-cs"/>
              </a:rPr>
              <a:t>To replace an image, click and delete the image in the placeholder. The image placeholder box will reappear and you can add a new image.</a:t>
            </a:r>
          </a:p>
        </p:txBody>
      </p:sp>
      <p:pic>
        <p:nvPicPr>
          <p:cNvPr id="8" name="Picture 7">
            <a:extLst>
              <a:ext uri="{FF2B5EF4-FFF2-40B4-BE49-F238E27FC236}">
                <a16:creationId xmlns:a16="http://schemas.microsoft.com/office/drawing/2014/main" id="{E79B5533-F054-9240-8EA2-402962D33F1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401642" y="1961203"/>
            <a:ext cx="3394955" cy="1226269"/>
          </a:xfrm>
          <a:prstGeom prst="rect">
            <a:avLst/>
          </a:prstGeom>
        </p:spPr>
      </p:pic>
      <p:sp>
        <p:nvSpPr>
          <p:cNvPr id="3" name="Rectangle 2">
            <a:extLst>
              <a:ext uri="{FF2B5EF4-FFF2-40B4-BE49-F238E27FC236}">
                <a16:creationId xmlns:a16="http://schemas.microsoft.com/office/drawing/2014/main" id="{AD84BAC3-3230-344A-89EC-08BEFCB56215}"/>
              </a:ext>
            </a:extLst>
          </p:cNvPr>
          <p:cNvSpPr/>
          <p:nvPr userDrawn="1"/>
        </p:nvSpPr>
        <p:spPr>
          <a:xfrm>
            <a:off x="6401641" y="2010631"/>
            <a:ext cx="827062" cy="856137"/>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28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rand colors">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DAADAF9-BC53-884E-B2D8-0350CEE0BF85}"/>
              </a:ext>
            </a:extLst>
          </p:cNvPr>
          <p:cNvSpPr>
            <a:spLocks noGrp="1"/>
          </p:cNvSpPr>
          <p:nvPr>
            <p:ph type="sldNum" sz="quarter" idx="14"/>
          </p:nvPr>
        </p:nvSpPr>
        <p:spPr>
          <a:xfrm>
            <a:off x="914400" y="6400800"/>
            <a:ext cx="310552" cy="153888"/>
          </a:xfrm>
          <a:prstGeom prst="rect">
            <a:avLst/>
          </a:prstGeom>
        </p:spPr>
        <p:txBody>
          <a:bodyPr/>
          <a:lstStyle/>
          <a:p>
            <a:fld id="{A40F6220-3843-4368-9AEB-1A179F7BFCD6}" type="slidenum">
              <a:rPr lang="en-US"/>
              <a:pPr/>
              <a:t>‹#›</a:t>
            </a:fld>
            <a:endParaRPr lang="en-US"/>
          </a:p>
        </p:txBody>
      </p:sp>
      <p:sp>
        <p:nvSpPr>
          <p:cNvPr id="2" name="Footer Placeholder 1">
            <a:extLst>
              <a:ext uri="{FF2B5EF4-FFF2-40B4-BE49-F238E27FC236}">
                <a16:creationId xmlns:a16="http://schemas.microsoft.com/office/drawing/2014/main" id="{9E111236-D8A7-154D-AE48-2F7FBA97E617}"/>
              </a:ext>
            </a:extLst>
          </p:cNvPr>
          <p:cNvSpPr>
            <a:spLocks noGrp="1"/>
          </p:cNvSpPr>
          <p:nvPr>
            <p:ph type="ftr" sz="quarter" idx="20"/>
          </p:nvPr>
        </p:nvSpPr>
        <p:spPr>
          <a:xfrm>
            <a:off x="1224952" y="6400800"/>
            <a:ext cx="4114800" cy="153888"/>
          </a:xfrm>
          <a:prstGeom prst="rect">
            <a:avLst/>
          </a:prstGeom>
        </p:spPr>
        <p:txBody>
          <a:bodyPr/>
          <a:lstStyle>
            <a:lvl1pPr algn="l">
              <a:defRPr/>
            </a:lvl1pPr>
          </a:lstStyle>
          <a:p>
            <a:r>
              <a:rPr lang="en-US"/>
              <a:t>Review READ ME intro slides to update your confidentiality footer</a:t>
            </a:r>
          </a:p>
        </p:txBody>
      </p:sp>
      <p:sp>
        <p:nvSpPr>
          <p:cNvPr id="14" name="TextBox 13">
            <a:extLst>
              <a:ext uri="{FF2B5EF4-FFF2-40B4-BE49-F238E27FC236}">
                <a16:creationId xmlns:a16="http://schemas.microsoft.com/office/drawing/2014/main" id="{8E4C314D-C3E8-E444-8E16-2705EE59C167}"/>
              </a:ext>
            </a:extLst>
          </p:cNvPr>
          <p:cNvSpPr txBox="1"/>
          <p:nvPr userDrawn="1"/>
        </p:nvSpPr>
        <p:spPr>
          <a:xfrm>
            <a:off x="914401" y="951906"/>
            <a:ext cx="9448800" cy="664797"/>
          </a:xfrm>
          <a:prstGeom prst="rect">
            <a:avLst/>
          </a:prstGeom>
          <a:noFill/>
        </p:spPr>
        <p:txBody>
          <a:bodyPr wrap="square" lIns="0" tIns="0" rIns="0" bIns="0" rtlCol="0">
            <a:spAutoFit/>
          </a:bodyPr>
          <a:lstStyle/>
          <a:p>
            <a:pPr marL="0" marR="0" indent="0" algn="l" defTabSz="914400" rtl="0" eaLnBrk="1" fontAlgn="auto" latinLnBrk="0" hangingPunct="1">
              <a:lnSpc>
                <a:spcPct val="90000"/>
              </a:lnSpc>
              <a:spcBef>
                <a:spcPts val="0"/>
              </a:spcBef>
              <a:spcAft>
                <a:spcPts val="1200"/>
              </a:spcAft>
              <a:buClrTx/>
              <a:buSzTx/>
              <a:buFontTx/>
              <a:buNone/>
              <a:tabLst/>
              <a:defRPr/>
            </a:pPr>
            <a:r>
              <a:rPr kumimoji="0" lang="en-US" sz="4800" b="1" i="0" u="none" strike="noStrike" kern="1200" cap="none" spc="-200" normalizeH="0" baseline="0" noProof="0" dirty="0">
                <a:ln>
                  <a:noFill/>
                </a:ln>
                <a:solidFill>
                  <a:srgbClr val="05304D"/>
                </a:solidFill>
                <a:effectLst/>
                <a:uLnTx/>
                <a:uFillTx/>
                <a:latin typeface="+mn-lt"/>
                <a:ea typeface="+mj-ea"/>
                <a:cs typeface="+mj-cs"/>
              </a:rPr>
              <a:t>Brand colors</a:t>
            </a:r>
            <a:endParaRPr lang="en-US"/>
          </a:p>
        </p:txBody>
      </p:sp>
      <p:sp>
        <p:nvSpPr>
          <p:cNvPr id="15" name="Rectangle 14">
            <a:extLst>
              <a:ext uri="{FF2B5EF4-FFF2-40B4-BE49-F238E27FC236}">
                <a16:creationId xmlns:a16="http://schemas.microsoft.com/office/drawing/2014/main" id="{053BBC6E-DD93-AE40-ACDD-5610B981EFCD}"/>
              </a:ext>
            </a:extLst>
          </p:cNvPr>
          <p:cNvSpPr/>
          <p:nvPr userDrawn="1"/>
        </p:nvSpPr>
        <p:spPr>
          <a:xfrm>
            <a:off x="914400" y="1931773"/>
            <a:ext cx="4953000" cy="3302379"/>
          </a:xfrm>
          <a:prstGeom prst="rect">
            <a:avLst/>
          </a:prstGeom>
        </p:spPr>
        <p:txBody>
          <a:bodyPr wrap="square">
            <a:spAutoFit/>
          </a:bodyPr>
          <a:lstStyle/>
          <a:p>
            <a:pPr marR="0" lvl="0" indent="0" fontAlgn="auto">
              <a:lnSpc>
                <a:spcPct val="92000"/>
              </a:lnSpc>
              <a:spcBef>
                <a:spcPts val="0"/>
              </a:spcBef>
              <a:spcAft>
                <a:spcPts val="1400"/>
              </a:spcAft>
              <a:buClrTx/>
              <a:buSzTx/>
              <a:buFont typeface="Arial" panose="020B0604020202020204" pitchFamily="34" charset="0"/>
              <a:buNone/>
              <a:tabLst/>
            </a:pPr>
            <a:r>
              <a:rPr kumimoji="0" lang="en-US" sz="1600" b="0" i="0" u="none" strike="noStrike" cap="none" spc="-20" normalizeH="0" baseline="0" noProof="0" dirty="0">
                <a:ln>
                  <a:noFill/>
                </a:ln>
                <a:solidFill>
                  <a:srgbClr val="000F2B"/>
                </a:solidFill>
                <a:effectLst/>
                <a:uLnTx/>
                <a:uFillTx/>
              </a:rPr>
              <a:t>The Corporate Brand features three sets of color palettes: a </a:t>
            </a:r>
            <a:r>
              <a:rPr kumimoji="0" lang="en-US" sz="1600" b="1" i="0" u="none" strike="noStrike" cap="none" spc="-20" normalizeH="0" baseline="0" noProof="0" dirty="0">
                <a:ln>
                  <a:noFill/>
                </a:ln>
                <a:solidFill>
                  <a:srgbClr val="000F2B"/>
                </a:solidFill>
                <a:effectLst/>
                <a:uLnTx/>
                <a:uFillTx/>
              </a:rPr>
              <a:t>primary</a:t>
            </a:r>
            <a:r>
              <a:rPr kumimoji="0" lang="en-US" sz="1600" b="0" i="0" u="none" strike="noStrike" cap="none" spc="-20" normalizeH="0" baseline="0" noProof="0" dirty="0">
                <a:ln>
                  <a:noFill/>
                </a:ln>
                <a:solidFill>
                  <a:srgbClr val="000F2B"/>
                </a:solidFill>
                <a:effectLst/>
                <a:uLnTx/>
                <a:uFillTx/>
              </a:rPr>
              <a:t>, </a:t>
            </a:r>
            <a:r>
              <a:rPr kumimoji="0" lang="en-US" sz="1600" b="1" i="0" u="none" strike="noStrike" cap="none" spc="-20" normalizeH="0" baseline="0" noProof="0" dirty="0">
                <a:ln>
                  <a:noFill/>
                </a:ln>
                <a:solidFill>
                  <a:srgbClr val="000F2B"/>
                </a:solidFill>
                <a:effectLst/>
                <a:uLnTx/>
                <a:uFillTx/>
              </a:rPr>
              <a:t>secondary</a:t>
            </a:r>
            <a:r>
              <a:rPr kumimoji="0" lang="en-US" sz="1600" b="0" i="0" u="none" strike="noStrike" cap="none" spc="-20" normalizeH="0" baseline="0" noProof="0" dirty="0">
                <a:ln>
                  <a:noFill/>
                </a:ln>
                <a:solidFill>
                  <a:srgbClr val="000F2B"/>
                </a:solidFill>
                <a:effectLst/>
                <a:uLnTx/>
                <a:uFillTx/>
              </a:rPr>
              <a:t>, and </a:t>
            </a:r>
            <a:r>
              <a:rPr kumimoji="0" lang="en-US" sz="1600" b="1" i="0" u="none" strike="noStrike" cap="none" spc="-20" normalizeH="0" baseline="0" noProof="0" dirty="0">
                <a:ln>
                  <a:noFill/>
                </a:ln>
                <a:solidFill>
                  <a:srgbClr val="000F2B"/>
                </a:solidFill>
                <a:effectLst/>
                <a:uLnTx/>
                <a:uFillTx/>
              </a:rPr>
              <a:t>tertiary</a:t>
            </a:r>
            <a:r>
              <a:rPr kumimoji="0" lang="en-US" sz="1600" b="0" i="0" u="none" strike="noStrike" cap="none" spc="-20" normalizeH="0" baseline="0" noProof="0" dirty="0">
                <a:ln>
                  <a:noFill/>
                </a:ln>
                <a:solidFill>
                  <a:srgbClr val="000F2B"/>
                </a:solidFill>
                <a:effectLst/>
                <a:uLnTx/>
                <a:uFillTx/>
              </a:rPr>
              <a:t>. </a:t>
            </a:r>
            <a:endParaRPr kumimoji="0" lang="en-US" sz="1600" b="0" i="0" u="none" strike="noStrike" cap="none" spc="-20" normalizeH="0" baseline="0" dirty="0">
              <a:ln>
                <a:noFill/>
              </a:ln>
              <a:solidFill>
                <a:srgbClr val="000F2B"/>
              </a:solidFill>
              <a:effectLst/>
              <a:uLnTx/>
              <a:uFillTx/>
            </a:endParaRPr>
          </a:p>
          <a:p>
            <a:pPr marR="0" lvl="0" indent="0" fontAlgn="auto">
              <a:lnSpc>
                <a:spcPct val="92000"/>
              </a:lnSpc>
              <a:spcBef>
                <a:spcPts val="0"/>
              </a:spcBef>
              <a:spcAft>
                <a:spcPts val="1400"/>
              </a:spcAft>
              <a:buClrTx/>
              <a:buSzTx/>
              <a:buFont typeface="Arial" panose="020B0604020202020204" pitchFamily="34" charset="0"/>
              <a:buNone/>
              <a:tabLst/>
            </a:pPr>
            <a:r>
              <a:rPr kumimoji="0" lang="en-US" sz="1600" b="0" i="0" u="none" strike="noStrike" cap="none" spc="-20" normalizeH="0" baseline="0" dirty="0">
                <a:ln>
                  <a:noFill/>
                </a:ln>
                <a:solidFill>
                  <a:srgbClr val="000F2B"/>
                </a:solidFill>
                <a:effectLst/>
                <a:uLnTx/>
                <a:uFillTx/>
              </a:rPr>
              <a:t>The </a:t>
            </a:r>
            <a:r>
              <a:rPr kumimoji="0" lang="en-US" sz="1600" b="1" i="0" u="none" strike="noStrike" cap="none" spc="-20" normalizeH="0" baseline="0" dirty="0">
                <a:ln>
                  <a:noFill/>
                </a:ln>
                <a:solidFill>
                  <a:srgbClr val="000F2B"/>
                </a:solidFill>
                <a:effectLst/>
                <a:uLnTx/>
                <a:uFillTx/>
              </a:rPr>
              <a:t>primary color palette </a:t>
            </a:r>
            <a:r>
              <a:rPr kumimoji="0" lang="en-US" sz="1600" b="0" i="0" u="none" strike="noStrike" cap="none" spc="-20" normalizeH="0" baseline="0" dirty="0">
                <a:ln>
                  <a:noFill/>
                </a:ln>
                <a:solidFill>
                  <a:srgbClr val="000F2B"/>
                </a:solidFill>
                <a:effectLst/>
                <a:uLnTx/>
                <a:uFillTx/>
              </a:rPr>
              <a:t>should always be used for copy and serve as the primary color choices for your slide graphics.</a:t>
            </a:r>
          </a:p>
          <a:p>
            <a:pPr marR="0" lvl="0" indent="0" fontAlgn="auto">
              <a:lnSpc>
                <a:spcPct val="92000"/>
              </a:lnSpc>
              <a:spcBef>
                <a:spcPts val="0"/>
              </a:spcBef>
              <a:spcAft>
                <a:spcPts val="1400"/>
              </a:spcAft>
              <a:buClrTx/>
              <a:buSzTx/>
              <a:buFont typeface="Arial" panose="020B0604020202020204" pitchFamily="34" charset="0"/>
              <a:buNone/>
              <a:tabLst/>
            </a:pPr>
            <a:r>
              <a:rPr kumimoji="0" lang="en-US" sz="1600" b="0" i="0" u="none" strike="noStrike" cap="none" spc="-20" normalizeH="0" baseline="0" dirty="0">
                <a:ln>
                  <a:noFill/>
                </a:ln>
                <a:solidFill>
                  <a:srgbClr val="000F2B"/>
                </a:solidFill>
                <a:effectLst/>
                <a:uLnTx/>
                <a:uFillTx/>
              </a:rPr>
              <a:t>Use the </a:t>
            </a:r>
            <a:r>
              <a:rPr kumimoji="0" lang="en-US" sz="1600" b="1" i="0" u="none" strike="noStrike" cap="none" spc="-20" normalizeH="0" baseline="0" dirty="0">
                <a:ln>
                  <a:noFill/>
                </a:ln>
                <a:solidFill>
                  <a:srgbClr val="000F2B"/>
                </a:solidFill>
                <a:effectLst/>
                <a:uLnTx/>
                <a:uFillTx/>
              </a:rPr>
              <a:t>secondary palette </a:t>
            </a:r>
            <a:r>
              <a:rPr kumimoji="0" lang="en-US" sz="1600" b="0" i="0" u="none" strike="noStrike" cap="none" spc="-20" normalizeH="0" baseline="0" dirty="0">
                <a:ln>
                  <a:noFill/>
                </a:ln>
                <a:solidFill>
                  <a:srgbClr val="000F2B"/>
                </a:solidFill>
                <a:effectLst/>
                <a:uLnTx/>
                <a:uFillTx/>
              </a:rPr>
              <a:t>for moderate fields of colors, as well as for data graphics and illustrations. Use them as a complement with our primary color palette. </a:t>
            </a:r>
          </a:p>
          <a:p>
            <a:pPr marR="0" lvl="0" indent="0" fontAlgn="auto">
              <a:lnSpc>
                <a:spcPct val="92000"/>
              </a:lnSpc>
              <a:spcBef>
                <a:spcPts val="0"/>
              </a:spcBef>
              <a:spcAft>
                <a:spcPts val="1400"/>
              </a:spcAft>
              <a:buClrTx/>
              <a:buSzTx/>
              <a:buFont typeface="Arial" panose="020B0604020202020204" pitchFamily="34" charset="0"/>
              <a:buNone/>
              <a:tabLst/>
            </a:pPr>
            <a:r>
              <a:rPr kumimoji="0" lang="en-US" sz="1600" b="0" i="0" u="none" strike="noStrike" cap="none" spc="-20" normalizeH="0" baseline="0" dirty="0">
                <a:ln>
                  <a:noFill/>
                </a:ln>
                <a:solidFill>
                  <a:srgbClr val="000F2B"/>
                </a:solidFill>
                <a:effectLst/>
                <a:uLnTx/>
                <a:uFillTx/>
              </a:rPr>
              <a:t>Employ the </a:t>
            </a:r>
            <a:r>
              <a:rPr kumimoji="0" lang="en-US" sz="1600" b="1" i="0" u="none" strike="noStrike" cap="none" spc="-20" normalizeH="0" baseline="0" dirty="0">
                <a:ln>
                  <a:noFill/>
                </a:ln>
                <a:solidFill>
                  <a:srgbClr val="000F2B"/>
                </a:solidFill>
                <a:effectLst/>
                <a:uLnTx/>
                <a:uFillTx/>
              </a:rPr>
              <a:t>tertiary</a:t>
            </a:r>
            <a:r>
              <a:rPr kumimoji="0" lang="en-US" sz="1600" b="0" i="0" u="none" strike="noStrike" cap="none" spc="-20" normalizeH="0" baseline="0" dirty="0">
                <a:ln>
                  <a:noFill/>
                </a:ln>
                <a:solidFill>
                  <a:srgbClr val="000F2B"/>
                </a:solidFill>
                <a:effectLst/>
                <a:uLnTx/>
                <a:uFillTx/>
              </a:rPr>
              <a:t> </a:t>
            </a:r>
            <a:r>
              <a:rPr kumimoji="0" lang="en-US" sz="1600" b="1" i="0" u="none" strike="noStrike" cap="none" spc="-20" normalizeH="0" baseline="0" dirty="0">
                <a:ln>
                  <a:noFill/>
                </a:ln>
                <a:solidFill>
                  <a:srgbClr val="000F2B"/>
                </a:solidFill>
                <a:effectLst/>
                <a:uLnTx/>
                <a:uFillTx/>
              </a:rPr>
              <a:t>pallete</a:t>
            </a:r>
            <a:r>
              <a:rPr kumimoji="0" lang="en-US" sz="1600" b="0" i="0" u="none" strike="noStrike" cap="none" spc="-20" normalizeH="0" baseline="0" dirty="0">
                <a:ln>
                  <a:noFill/>
                </a:ln>
                <a:solidFill>
                  <a:srgbClr val="000F2B"/>
                </a:solidFill>
                <a:effectLst/>
                <a:uLnTx/>
                <a:uFillTx/>
              </a:rPr>
              <a:t> sparingly: for highlights, data graphics, and illustrations</a:t>
            </a:r>
          </a:p>
          <a:p>
            <a:pPr marR="0" lvl="0" indent="0" fontAlgn="auto">
              <a:lnSpc>
                <a:spcPct val="92000"/>
              </a:lnSpc>
              <a:spcBef>
                <a:spcPts val="0"/>
              </a:spcBef>
              <a:spcAft>
                <a:spcPts val="1400"/>
              </a:spcAft>
              <a:buClrTx/>
              <a:buSzTx/>
              <a:buFont typeface="Arial" panose="020B0604020202020204" pitchFamily="34" charset="0"/>
              <a:buNone/>
              <a:tabLst/>
            </a:pPr>
            <a:endParaRPr kumimoji="0" lang="en-US" sz="1600" b="0" i="0" u="none" strike="noStrike" cap="none" spc="-20" normalizeH="0" baseline="0" dirty="0">
              <a:ln>
                <a:noFill/>
              </a:ln>
              <a:solidFill>
                <a:srgbClr val="000F2B"/>
              </a:solidFill>
              <a:effectLst/>
              <a:uLnTx/>
              <a:uFillTx/>
            </a:endParaRPr>
          </a:p>
        </p:txBody>
      </p:sp>
      <p:pic>
        <p:nvPicPr>
          <p:cNvPr id="4" name="Picture 3">
            <a:extLst>
              <a:ext uri="{FF2B5EF4-FFF2-40B4-BE49-F238E27FC236}">
                <a16:creationId xmlns:a16="http://schemas.microsoft.com/office/drawing/2014/main" id="{034D87FC-2186-5D45-B163-FE1C924A92B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498492" y="1931773"/>
            <a:ext cx="2646405" cy="3827794"/>
          </a:xfrm>
          <a:prstGeom prst="rect">
            <a:avLst/>
          </a:prstGeom>
        </p:spPr>
      </p:pic>
      <p:sp>
        <p:nvSpPr>
          <p:cNvPr id="3" name="Rectangle 2">
            <a:extLst>
              <a:ext uri="{FF2B5EF4-FFF2-40B4-BE49-F238E27FC236}">
                <a16:creationId xmlns:a16="http://schemas.microsoft.com/office/drawing/2014/main" id="{AD84BAC3-3230-344A-89EC-08BEFCB56215}"/>
              </a:ext>
            </a:extLst>
          </p:cNvPr>
          <p:cNvSpPr/>
          <p:nvPr userDrawn="1"/>
        </p:nvSpPr>
        <p:spPr>
          <a:xfrm>
            <a:off x="7616651" y="2345475"/>
            <a:ext cx="1205802" cy="246999"/>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E2CDA3E-6A10-394E-A397-6F4F9F3B62BE}"/>
              </a:ext>
            </a:extLst>
          </p:cNvPr>
          <p:cNvCxnSpPr/>
          <p:nvPr userDrawn="1"/>
        </p:nvCxnSpPr>
        <p:spPr>
          <a:xfrm>
            <a:off x="7325249" y="2471894"/>
            <a:ext cx="29140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A10241-4F3F-4D49-B39F-888A893AAF52}"/>
              </a:ext>
            </a:extLst>
          </p:cNvPr>
          <p:cNvSpPr txBox="1"/>
          <p:nvPr userDrawn="1"/>
        </p:nvSpPr>
        <p:spPr>
          <a:xfrm>
            <a:off x="6675038" y="2377663"/>
            <a:ext cx="642805" cy="193899"/>
          </a:xfrm>
          <a:prstGeom prst="rect">
            <a:avLst/>
          </a:prstGeom>
          <a:noFill/>
        </p:spPr>
        <p:txBody>
          <a:bodyPr wrap="none" lIns="0" tIns="0" rIns="0" bIns="0" rtlCol="0">
            <a:spAutoFit/>
          </a:bodyPr>
          <a:lstStyle/>
          <a:p>
            <a:pPr algn="l">
              <a:lnSpc>
                <a:spcPct val="90000"/>
              </a:lnSpc>
              <a:spcAft>
                <a:spcPts val="1200"/>
              </a:spcAft>
            </a:pPr>
            <a:r>
              <a:rPr lang="en-US" sz="1400" b="1"/>
              <a:t>Primary</a:t>
            </a:r>
          </a:p>
        </p:txBody>
      </p:sp>
      <p:sp>
        <p:nvSpPr>
          <p:cNvPr id="16" name="Rectangle 15">
            <a:extLst>
              <a:ext uri="{FF2B5EF4-FFF2-40B4-BE49-F238E27FC236}">
                <a16:creationId xmlns:a16="http://schemas.microsoft.com/office/drawing/2014/main" id="{417C45FD-444F-2A46-88AA-0A755AD32137}"/>
              </a:ext>
            </a:extLst>
          </p:cNvPr>
          <p:cNvSpPr/>
          <p:nvPr userDrawn="1"/>
        </p:nvSpPr>
        <p:spPr>
          <a:xfrm>
            <a:off x="8837138" y="2345475"/>
            <a:ext cx="475137" cy="246999"/>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A64F57D0-BB8E-9848-B099-883E393E8878}"/>
              </a:ext>
            </a:extLst>
          </p:cNvPr>
          <p:cNvCxnSpPr>
            <a:cxnSpLocks/>
          </p:cNvCxnSpPr>
          <p:nvPr userDrawn="1"/>
        </p:nvCxnSpPr>
        <p:spPr>
          <a:xfrm>
            <a:off x="9074706" y="1835150"/>
            <a:ext cx="0" cy="51032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2A716A3-7014-664E-8135-8209262AF383}"/>
              </a:ext>
            </a:extLst>
          </p:cNvPr>
          <p:cNvSpPr txBox="1"/>
          <p:nvPr userDrawn="1"/>
        </p:nvSpPr>
        <p:spPr>
          <a:xfrm>
            <a:off x="8675558" y="1627973"/>
            <a:ext cx="839974" cy="193899"/>
          </a:xfrm>
          <a:prstGeom prst="rect">
            <a:avLst/>
          </a:prstGeom>
          <a:noFill/>
        </p:spPr>
        <p:txBody>
          <a:bodyPr wrap="none" lIns="0" tIns="0" rIns="0" bIns="0" rtlCol="0">
            <a:spAutoFit/>
          </a:bodyPr>
          <a:lstStyle/>
          <a:p>
            <a:pPr algn="l">
              <a:lnSpc>
                <a:spcPct val="90000"/>
              </a:lnSpc>
              <a:spcAft>
                <a:spcPts val="1200"/>
              </a:spcAft>
            </a:pPr>
            <a:r>
              <a:rPr lang="en-US" sz="1400" b="1"/>
              <a:t>Secondary</a:t>
            </a:r>
          </a:p>
        </p:txBody>
      </p:sp>
      <p:sp>
        <p:nvSpPr>
          <p:cNvPr id="19" name="Rectangle 18">
            <a:extLst>
              <a:ext uri="{FF2B5EF4-FFF2-40B4-BE49-F238E27FC236}">
                <a16:creationId xmlns:a16="http://schemas.microsoft.com/office/drawing/2014/main" id="{423FB700-12A6-2749-AE43-48DF8E78E02D}"/>
              </a:ext>
            </a:extLst>
          </p:cNvPr>
          <p:cNvSpPr/>
          <p:nvPr userDrawn="1"/>
        </p:nvSpPr>
        <p:spPr>
          <a:xfrm>
            <a:off x="9322913" y="2345475"/>
            <a:ext cx="719612" cy="246999"/>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A0E4764-8B6C-A74E-8DF3-C24C03540A65}"/>
              </a:ext>
            </a:extLst>
          </p:cNvPr>
          <p:cNvCxnSpPr/>
          <p:nvPr userDrawn="1"/>
        </p:nvCxnSpPr>
        <p:spPr>
          <a:xfrm>
            <a:off x="10046224" y="2471894"/>
            <a:ext cx="29140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47D0E05-E98A-EC46-83C3-ABB7F7A64D8A}"/>
              </a:ext>
            </a:extLst>
          </p:cNvPr>
          <p:cNvSpPr txBox="1"/>
          <p:nvPr userDrawn="1"/>
        </p:nvSpPr>
        <p:spPr>
          <a:xfrm>
            <a:off x="10351046" y="2377663"/>
            <a:ext cx="642805" cy="193899"/>
          </a:xfrm>
          <a:prstGeom prst="rect">
            <a:avLst/>
          </a:prstGeom>
          <a:noFill/>
        </p:spPr>
        <p:txBody>
          <a:bodyPr wrap="none" lIns="0" tIns="0" rIns="0" bIns="0" rtlCol="0">
            <a:spAutoFit/>
          </a:bodyPr>
          <a:lstStyle/>
          <a:p>
            <a:pPr algn="l">
              <a:lnSpc>
                <a:spcPct val="90000"/>
              </a:lnSpc>
              <a:spcAft>
                <a:spcPts val="1200"/>
              </a:spcAft>
            </a:pPr>
            <a:r>
              <a:rPr lang="en-US" sz="1400" b="1"/>
              <a:t>Tertiary</a:t>
            </a:r>
          </a:p>
        </p:txBody>
      </p:sp>
    </p:spTree>
    <p:extLst>
      <p:ext uri="{BB962C8B-B14F-4D97-AF65-F5344CB8AC3E}">
        <p14:creationId xmlns:p14="http://schemas.microsoft.com/office/powerpoint/2010/main" val="19256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64EBAB-028C-A649-8742-FA43411351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029" b="11795"/>
          <a:stretch/>
        </p:blipFill>
        <p:spPr>
          <a:xfrm rot="16200000">
            <a:off x="2667001" y="-2667001"/>
            <a:ext cx="6858001" cy="12192000"/>
          </a:xfrm>
          <a:prstGeom prst="rect">
            <a:avLst/>
          </a:prstGeom>
          <a:noFill/>
        </p:spPr>
      </p:pic>
      <p:pic>
        <p:nvPicPr>
          <p:cNvPr id="6" name="Graphic 5">
            <a:extLst>
              <a:ext uri="{FF2B5EF4-FFF2-40B4-BE49-F238E27FC236}">
                <a16:creationId xmlns:a16="http://schemas.microsoft.com/office/drawing/2014/main" id="{E07F8015-DEFB-ED48-865C-D661A5B0C4B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4555067"/>
            <a:ext cx="12192000" cy="2302933"/>
          </a:xfrm>
          <a:prstGeom prst="rect">
            <a:avLst/>
          </a:prstGeom>
        </p:spPr>
      </p:pic>
      <p:pic>
        <p:nvPicPr>
          <p:cNvPr id="17" name="Graphic 16">
            <a:extLst>
              <a:ext uri="{FF2B5EF4-FFF2-40B4-BE49-F238E27FC236}">
                <a16:creationId xmlns:a16="http://schemas.microsoft.com/office/drawing/2014/main" id="{437D36A6-38EC-2E45-AD3D-6C8685B3AF86}"/>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88505" y="6089901"/>
            <a:ext cx="2096894" cy="621792"/>
          </a:xfrm>
          <a:prstGeom prst="rect">
            <a:avLst/>
          </a:prstGeom>
        </p:spPr>
      </p:pic>
      <p:sp>
        <p:nvSpPr>
          <p:cNvPr id="18" name="Title 1">
            <a:extLst>
              <a:ext uri="{FF2B5EF4-FFF2-40B4-BE49-F238E27FC236}">
                <a16:creationId xmlns:a16="http://schemas.microsoft.com/office/drawing/2014/main" id="{00C74AE4-3A4D-CF4F-9415-EC961010C971}"/>
              </a:ext>
            </a:extLst>
          </p:cNvPr>
          <p:cNvSpPr>
            <a:spLocks noGrp="1"/>
          </p:cNvSpPr>
          <p:nvPr>
            <p:ph type="title" hasCustomPrompt="1"/>
          </p:nvPr>
        </p:nvSpPr>
        <p:spPr>
          <a:xfrm>
            <a:off x="914400" y="1371600"/>
            <a:ext cx="9753600" cy="685252"/>
          </a:xfrm>
        </p:spPr>
        <p:txBody>
          <a:bodyPr/>
          <a:lstStyle>
            <a:lvl1pPr>
              <a:defRPr>
                <a:solidFill>
                  <a:schemeClr val="bg1"/>
                </a:solidFill>
              </a:defRPr>
            </a:lvl1pPr>
          </a:lstStyle>
          <a:p>
            <a:r>
              <a:rPr lang="en-US"/>
              <a:t>Insert presentation title</a:t>
            </a:r>
          </a:p>
        </p:txBody>
      </p:sp>
      <p:sp>
        <p:nvSpPr>
          <p:cNvPr id="19" name="object 5">
            <a:extLst>
              <a:ext uri="{FF2B5EF4-FFF2-40B4-BE49-F238E27FC236}">
                <a16:creationId xmlns:a16="http://schemas.microsoft.com/office/drawing/2014/main" id="{481CE969-A691-3E44-A323-E09EB2975A9E}"/>
              </a:ext>
            </a:extLst>
          </p:cNvPr>
          <p:cNvSpPr/>
          <p:nvPr userDrawn="1"/>
        </p:nvSpPr>
        <p:spPr>
          <a:xfrm>
            <a:off x="914400" y="914400"/>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rgbClr val="FFB400"/>
          </a:solidFill>
        </p:spPr>
        <p:txBody>
          <a:bodyPr wrap="square" lIns="0" tIns="0" rIns="0" bIns="0" rtlCol="0"/>
          <a:lstStyle/>
          <a:p>
            <a:endParaRPr/>
          </a:p>
        </p:txBody>
      </p:sp>
      <p:sp>
        <p:nvSpPr>
          <p:cNvPr id="20" name="Text Placeholder 5">
            <a:extLst>
              <a:ext uri="{FF2B5EF4-FFF2-40B4-BE49-F238E27FC236}">
                <a16:creationId xmlns:a16="http://schemas.microsoft.com/office/drawing/2014/main" id="{644A4E00-7F18-884E-A02A-4A96B0795AFF}"/>
              </a:ext>
            </a:extLst>
          </p:cNvPr>
          <p:cNvSpPr>
            <a:spLocks noGrp="1"/>
          </p:cNvSpPr>
          <p:nvPr>
            <p:ph type="body" sz="quarter" idx="10" hasCustomPrompt="1"/>
          </p:nvPr>
        </p:nvSpPr>
        <p:spPr>
          <a:xfrm>
            <a:off x="914400" y="2157984"/>
            <a:ext cx="8088424" cy="443198"/>
          </a:xfrm>
        </p:spPr>
        <p:txBody>
          <a:bodyPr/>
          <a:lstStyle>
            <a:lvl1pPr>
              <a:defRPr sz="3200" b="0" i="0" baseline="0">
                <a:solidFill>
                  <a:schemeClr val="bg1"/>
                </a:solidFill>
                <a:latin typeface="+mn-lt"/>
              </a:defRPr>
            </a:lvl1pPr>
          </a:lstStyle>
          <a:p>
            <a:pPr lvl="0"/>
            <a:r>
              <a:rPr lang="en-US"/>
              <a:t>Insert subheader</a:t>
            </a:r>
          </a:p>
        </p:txBody>
      </p:sp>
      <p:sp>
        <p:nvSpPr>
          <p:cNvPr id="21" name="Text Placeholder 5">
            <a:extLst>
              <a:ext uri="{FF2B5EF4-FFF2-40B4-BE49-F238E27FC236}">
                <a16:creationId xmlns:a16="http://schemas.microsoft.com/office/drawing/2014/main" id="{4D64DD5B-EF5E-C04D-8E4C-97E039C56D1D}"/>
              </a:ext>
            </a:extLst>
          </p:cNvPr>
          <p:cNvSpPr>
            <a:spLocks noGrp="1"/>
          </p:cNvSpPr>
          <p:nvPr>
            <p:ph type="body" sz="quarter" idx="11" hasCustomPrompt="1"/>
          </p:nvPr>
        </p:nvSpPr>
        <p:spPr>
          <a:xfrm>
            <a:off x="914400" y="3202772"/>
            <a:ext cx="8088424" cy="332399"/>
          </a:xfrm>
        </p:spPr>
        <p:txBody>
          <a:bodyPr/>
          <a:lstStyle>
            <a:lvl1pPr>
              <a:defRPr sz="2400" b="0" i="0" baseline="0">
                <a:solidFill>
                  <a:schemeClr val="bg1"/>
                </a:solidFill>
                <a:latin typeface="+mn-lt"/>
              </a:defRPr>
            </a:lvl1pPr>
          </a:lstStyle>
          <a:p>
            <a:pPr lvl="0"/>
            <a:r>
              <a:rPr lang="en-US"/>
              <a:t>Insert speaker, date, location, etc. </a:t>
            </a:r>
          </a:p>
        </p:txBody>
      </p:sp>
      <p:sp>
        <p:nvSpPr>
          <p:cNvPr id="3" name="Footer Placeholder 2">
            <a:extLst>
              <a:ext uri="{FF2B5EF4-FFF2-40B4-BE49-F238E27FC236}">
                <a16:creationId xmlns:a16="http://schemas.microsoft.com/office/drawing/2014/main" id="{67E2E69E-E98B-4247-B381-DC85006A0475}"/>
              </a:ext>
            </a:extLst>
          </p:cNvPr>
          <p:cNvSpPr>
            <a:spLocks noGrp="1"/>
          </p:cNvSpPr>
          <p:nvPr>
            <p:ph type="ftr" sz="quarter" idx="12"/>
          </p:nvPr>
        </p:nvSpPr>
        <p:spPr>
          <a:xfrm>
            <a:off x="7239000" y="6400800"/>
            <a:ext cx="4114800" cy="186690"/>
          </a:xfrm>
        </p:spPr>
        <p:txBody>
          <a:bodyPr/>
          <a:lstStyle>
            <a:lvl1pPr algn="r">
              <a:defRPr sz="1000"/>
            </a:lvl1pPr>
          </a:lstStyle>
          <a:p>
            <a:r>
              <a:rPr lang="en-US"/>
              <a:t>Review READ ME intro slides to update your confidentiality footer</a:t>
            </a:r>
          </a:p>
        </p:txBody>
      </p:sp>
      <p:sp>
        <p:nvSpPr>
          <p:cNvPr id="13" name="TextBox 12">
            <a:extLst>
              <a:ext uri="{FF2B5EF4-FFF2-40B4-BE49-F238E27FC236}">
                <a16:creationId xmlns:a16="http://schemas.microsoft.com/office/drawing/2014/main" id="{4FEB15EE-AD50-1246-9E14-6508332633BE}"/>
              </a:ext>
            </a:extLst>
          </p:cNvPr>
          <p:cNvSpPr txBox="1"/>
          <p:nvPr userDrawn="1"/>
        </p:nvSpPr>
        <p:spPr>
          <a:xfrm>
            <a:off x="10287001" y="6214840"/>
            <a:ext cx="1066800" cy="156143"/>
          </a:xfrm>
          <a:prstGeom prst="rect">
            <a:avLst/>
          </a:prstGeom>
        </p:spPr>
        <p:txBody>
          <a:bodyPr vert="horz" lIns="0" tIns="0" rIns="0" bIns="0" rtlCol="0" anchor="ctr"/>
          <a:lstStyle>
            <a:defPPr>
              <a:defRPr lang="en-US"/>
            </a:defPPr>
            <a:lvl1pPr>
              <a:defRPr lang="en-US" sz="800">
                <a:solidFill>
                  <a:schemeClr val="bg1"/>
                </a:solidFill>
              </a:defRPr>
            </a:lvl1pPr>
          </a:lstStyle>
          <a:p>
            <a:pPr lvl="0" algn="r"/>
            <a:r>
              <a:rPr lang="en-US" sz="1000"/>
              <a:t>© 2020 Fannie Mae</a:t>
            </a:r>
          </a:p>
        </p:txBody>
      </p:sp>
    </p:spTree>
    <p:extLst>
      <p:ext uri="{BB962C8B-B14F-4D97-AF65-F5344CB8AC3E}">
        <p14:creationId xmlns:p14="http://schemas.microsoft.com/office/powerpoint/2010/main" val="910662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0A26-98E5-0B42-9AC7-B4924149186F}"/>
              </a:ext>
            </a:extLst>
          </p:cNvPr>
          <p:cNvSpPr>
            <a:spLocks noGrp="1"/>
          </p:cNvSpPr>
          <p:nvPr>
            <p:ph type="title" hasCustomPrompt="1"/>
          </p:nvPr>
        </p:nvSpPr>
        <p:spPr>
          <a:xfrm>
            <a:off x="914400" y="2742185"/>
            <a:ext cx="9753600" cy="685252"/>
          </a:xfrm>
        </p:spPr>
        <p:txBody>
          <a:bodyPr/>
          <a:lstStyle>
            <a:lvl1pPr>
              <a:defRPr>
                <a:solidFill>
                  <a:schemeClr val="bg1"/>
                </a:solidFill>
              </a:defRPr>
            </a:lvl1pPr>
          </a:lstStyle>
          <a:p>
            <a:r>
              <a:rPr lang="en-US"/>
              <a:t>Insert presentation title</a:t>
            </a:r>
          </a:p>
        </p:txBody>
      </p:sp>
      <p:sp>
        <p:nvSpPr>
          <p:cNvPr id="3" name="object 5">
            <a:extLst>
              <a:ext uri="{FF2B5EF4-FFF2-40B4-BE49-F238E27FC236}">
                <a16:creationId xmlns:a16="http://schemas.microsoft.com/office/drawing/2014/main" id="{1B5A447A-67BD-BF41-BE8B-CC1A1A89E3CB}"/>
              </a:ext>
            </a:extLst>
          </p:cNvPr>
          <p:cNvSpPr/>
          <p:nvPr userDrawn="1"/>
        </p:nvSpPr>
        <p:spPr>
          <a:xfrm>
            <a:off x="914400" y="2286000"/>
            <a:ext cx="858519" cy="100965"/>
          </a:xfrm>
          <a:custGeom>
            <a:avLst/>
            <a:gdLst/>
            <a:ahLst/>
            <a:cxnLst/>
            <a:rect l="l" t="t" r="r" b="b"/>
            <a:pathLst>
              <a:path w="858520" h="100964">
                <a:moveTo>
                  <a:pt x="0" y="100584"/>
                </a:moveTo>
                <a:lnTo>
                  <a:pt x="858011" y="100584"/>
                </a:lnTo>
                <a:lnTo>
                  <a:pt x="858011" y="0"/>
                </a:lnTo>
                <a:lnTo>
                  <a:pt x="0" y="0"/>
                </a:lnTo>
                <a:lnTo>
                  <a:pt x="0" y="100584"/>
                </a:lnTo>
                <a:close/>
              </a:path>
            </a:pathLst>
          </a:custGeom>
          <a:solidFill>
            <a:srgbClr val="FFB400"/>
          </a:solidFill>
        </p:spPr>
        <p:txBody>
          <a:bodyPr wrap="square" lIns="0" tIns="0" rIns="0" bIns="0" rtlCol="0"/>
          <a:lstStyle/>
          <a:p>
            <a:endParaRPr/>
          </a:p>
        </p:txBody>
      </p:sp>
      <p:pic>
        <p:nvPicPr>
          <p:cNvPr id="9" name="Graphic 8">
            <a:extLst>
              <a:ext uri="{FF2B5EF4-FFF2-40B4-BE49-F238E27FC236}">
                <a16:creationId xmlns:a16="http://schemas.microsoft.com/office/drawing/2014/main" id="{D0EDF683-1B8F-9844-82DD-FB790BCE03D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 y="-1"/>
            <a:ext cx="12252960" cy="1378459"/>
          </a:xfrm>
          <a:prstGeom prst="rect">
            <a:avLst/>
          </a:prstGeom>
        </p:spPr>
      </p:pic>
      <p:sp>
        <p:nvSpPr>
          <p:cNvPr id="7" name="Text Placeholder 5">
            <a:extLst>
              <a:ext uri="{FF2B5EF4-FFF2-40B4-BE49-F238E27FC236}">
                <a16:creationId xmlns:a16="http://schemas.microsoft.com/office/drawing/2014/main" id="{31F336FF-EE3D-CD49-A57E-D8D7917B8EFA}"/>
              </a:ext>
            </a:extLst>
          </p:cNvPr>
          <p:cNvSpPr>
            <a:spLocks noGrp="1"/>
          </p:cNvSpPr>
          <p:nvPr>
            <p:ph type="body" sz="quarter" idx="10" hasCustomPrompt="1"/>
          </p:nvPr>
        </p:nvSpPr>
        <p:spPr>
          <a:xfrm>
            <a:off x="914400" y="3529093"/>
            <a:ext cx="8088424" cy="443198"/>
          </a:xfrm>
        </p:spPr>
        <p:txBody>
          <a:bodyPr/>
          <a:lstStyle>
            <a:lvl1pPr>
              <a:defRPr sz="3200" b="0" i="0" baseline="0">
                <a:solidFill>
                  <a:schemeClr val="bg1"/>
                </a:solidFill>
                <a:latin typeface="+mn-lt"/>
              </a:defRPr>
            </a:lvl1pPr>
          </a:lstStyle>
          <a:p>
            <a:pPr lvl="0"/>
            <a:r>
              <a:rPr lang="en-US"/>
              <a:t>Insert subheader</a:t>
            </a:r>
          </a:p>
        </p:txBody>
      </p:sp>
      <p:sp>
        <p:nvSpPr>
          <p:cNvPr id="11" name="Text Placeholder 5">
            <a:extLst>
              <a:ext uri="{FF2B5EF4-FFF2-40B4-BE49-F238E27FC236}">
                <a16:creationId xmlns:a16="http://schemas.microsoft.com/office/drawing/2014/main" id="{77160A90-74CA-774C-9971-5D2FCFF86711}"/>
              </a:ext>
            </a:extLst>
          </p:cNvPr>
          <p:cNvSpPr>
            <a:spLocks noGrp="1"/>
          </p:cNvSpPr>
          <p:nvPr>
            <p:ph type="body" sz="quarter" idx="11" hasCustomPrompt="1"/>
          </p:nvPr>
        </p:nvSpPr>
        <p:spPr>
          <a:xfrm>
            <a:off x="914400" y="4574372"/>
            <a:ext cx="8088424" cy="332399"/>
          </a:xfrm>
        </p:spPr>
        <p:txBody>
          <a:bodyPr/>
          <a:lstStyle>
            <a:lvl1pPr>
              <a:defRPr sz="2400" b="0" i="0" baseline="0">
                <a:solidFill>
                  <a:schemeClr val="bg1"/>
                </a:solidFill>
                <a:latin typeface="+mn-lt"/>
              </a:defRPr>
            </a:lvl1pPr>
          </a:lstStyle>
          <a:p>
            <a:pPr lvl="0"/>
            <a:r>
              <a:rPr lang="en-US"/>
              <a:t>Insert speaker, date, location, etc. </a:t>
            </a:r>
          </a:p>
        </p:txBody>
      </p:sp>
      <p:pic>
        <p:nvPicPr>
          <p:cNvPr id="12" name="Graphic 11">
            <a:extLst>
              <a:ext uri="{FF2B5EF4-FFF2-40B4-BE49-F238E27FC236}">
                <a16:creationId xmlns:a16="http://schemas.microsoft.com/office/drawing/2014/main" id="{5DD2A354-F188-684D-845C-E58D473C300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0574" y="6089901"/>
            <a:ext cx="2096894" cy="621792"/>
          </a:xfrm>
          <a:prstGeom prst="rect">
            <a:avLst/>
          </a:prstGeom>
        </p:spPr>
      </p:pic>
      <p:sp>
        <p:nvSpPr>
          <p:cNvPr id="10" name="Footer Placeholder 2">
            <a:extLst>
              <a:ext uri="{FF2B5EF4-FFF2-40B4-BE49-F238E27FC236}">
                <a16:creationId xmlns:a16="http://schemas.microsoft.com/office/drawing/2014/main" id="{6A579805-9905-6A4C-8442-5BCFB63AF0CD}"/>
              </a:ext>
            </a:extLst>
          </p:cNvPr>
          <p:cNvSpPr>
            <a:spLocks noGrp="1"/>
          </p:cNvSpPr>
          <p:nvPr>
            <p:ph type="ftr" sz="quarter" idx="12"/>
          </p:nvPr>
        </p:nvSpPr>
        <p:spPr>
          <a:xfrm>
            <a:off x="7239000" y="6400800"/>
            <a:ext cx="4114800" cy="186690"/>
          </a:xfrm>
        </p:spPr>
        <p:txBody>
          <a:bodyPr/>
          <a:lstStyle>
            <a:lvl1pPr algn="r">
              <a:defRPr sz="1000"/>
            </a:lvl1pPr>
          </a:lstStyle>
          <a:p>
            <a:r>
              <a:rPr lang="en-US"/>
              <a:t>Review READ ME intro slides to update your confidentiality footer</a:t>
            </a:r>
          </a:p>
        </p:txBody>
      </p:sp>
      <p:sp>
        <p:nvSpPr>
          <p:cNvPr id="14" name="TextBox 13">
            <a:extLst>
              <a:ext uri="{FF2B5EF4-FFF2-40B4-BE49-F238E27FC236}">
                <a16:creationId xmlns:a16="http://schemas.microsoft.com/office/drawing/2014/main" id="{9ACF4463-8777-EE49-B421-E07625B6C779}"/>
              </a:ext>
            </a:extLst>
          </p:cNvPr>
          <p:cNvSpPr txBox="1"/>
          <p:nvPr userDrawn="1"/>
        </p:nvSpPr>
        <p:spPr>
          <a:xfrm>
            <a:off x="10287001" y="6214840"/>
            <a:ext cx="1066800" cy="156143"/>
          </a:xfrm>
          <a:prstGeom prst="rect">
            <a:avLst/>
          </a:prstGeom>
        </p:spPr>
        <p:txBody>
          <a:bodyPr vert="horz" lIns="0" tIns="0" rIns="0" bIns="0" rtlCol="0" anchor="ctr"/>
          <a:lstStyle>
            <a:defPPr>
              <a:defRPr lang="en-US"/>
            </a:defPPr>
            <a:lvl1pPr>
              <a:defRPr lang="en-US" sz="800">
                <a:solidFill>
                  <a:schemeClr val="bg1"/>
                </a:solidFill>
              </a:defRPr>
            </a:lvl1pPr>
          </a:lstStyle>
          <a:p>
            <a:pPr lvl="0" algn="r"/>
            <a:r>
              <a:rPr lang="en-US" sz="1000"/>
              <a:t>© 2020 Fannie Mae</a:t>
            </a:r>
          </a:p>
        </p:txBody>
      </p:sp>
    </p:spTree>
    <p:extLst>
      <p:ext uri="{BB962C8B-B14F-4D97-AF65-F5344CB8AC3E}">
        <p14:creationId xmlns:p14="http://schemas.microsoft.com/office/powerpoint/2010/main" val="1384725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theme" Target="../theme/theme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image" Target="../media/image44.svg"/><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image" Target="../media/image43.png"/><Relationship Id="rId5" Type="http://schemas.openxmlformats.org/officeDocument/2006/relationships/slideLayout" Target="../slideLayouts/slideLayout49.xml"/><Relationship Id="rId10" Type="http://schemas.openxmlformats.org/officeDocument/2006/relationships/theme" Target="../theme/theme5.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6.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85665"/>
            <a:ext cx="9448800" cy="60362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914400" y="2294391"/>
            <a:ext cx="10360152" cy="1835374"/>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A842968F-56E7-CB42-AA28-6D62F2D2B4B9}"/>
              </a:ext>
            </a:extLst>
          </p:cNvPr>
          <p:cNvSpPr>
            <a:spLocks noChangeAspect="1" noEditPoints="1"/>
          </p:cNvSpPr>
          <p:nvPr userDrawn="1"/>
        </p:nvSpPr>
        <p:spPr bwMode="auto">
          <a:xfrm>
            <a:off x="11667504" y="6354453"/>
            <a:ext cx="358880" cy="359503"/>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rgbClr val="05314D">
              <a:alpha val="80000"/>
            </a:srgb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6593613"/>
      </p:ext>
    </p:extLst>
  </p:cSld>
  <p:clrMap bg1="lt1" tx1="dk1" bg2="lt2" tx2="dk2" accent1="accent1" accent2="accent2" accent3="accent3" accent4="accent4" accent5="accent5" accent6="accent6" hlink="hlink" folHlink="folHlink"/>
  <p:sldLayoutIdLst>
    <p:sldLayoutId id="2147483711" r:id="rId1"/>
    <p:sldLayoutId id="2147483730" r:id="rId2"/>
    <p:sldLayoutId id="2147483722" r:id="rId3"/>
    <p:sldLayoutId id="2147483723" r:id="rId4"/>
    <p:sldLayoutId id="2147483725" r:id="rId5"/>
    <p:sldLayoutId id="2147483726" r:id="rId6"/>
    <p:sldLayoutId id="2147483727" r:id="rId7"/>
  </p:sldLayoutIdLst>
  <p:hf hdr="0" dt="0"/>
  <p:txStyles>
    <p:titleStyle>
      <a:lvl1pPr algn="l" defTabSz="914400" rtl="0" eaLnBrk="1" latinLnBrk="0" hangingPunct="1">
        <a:lnSpc>
          <a:spcPct val="80000"/>
        </a:lnSpc>
        <a:spcBef>
          <a:spcPct val="0"/>
        </a:spcBef>
        <a:spcAft>
          <a:spcPts val="1200"/>
        </a:spcAft>
        <a:buNone/>
        <a:defRPr sz="4800" b="1"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mn-lt"/>
          <a:ea typeface="+mn-ea"/>
          <a:cs typeface="+mn-cs"/>
        </a:defRPr>
      </a:lvl1pPr>
      <a:lvl2pPr marL="283464" indent="-283464" algn="l" defTabSz="914400" rtl="0" eaLnBrk="1" latinLnBrk="0" hangingPunct="1">
        <a:lnSpc>
          <a:spcPct val="90000"/>
        </a:lnSpc>
        <a:spcBef>
          <a:spcPts val="500"/>
        </a:spcBef>
        <a:buFont typeface="Arial" panose="020B0604020202020204" pitchFamily="34" charset="0"/>
        <a:buChar char="•"/>
        <a:tabLst/>
        <a:defRPr sz="2200" kern="1200">
          <a:solidFill>
            <a:schemeClr val="tx1"/>
          </a:solidFill>
          <a:latin typeface="+mn-lt"/>
          <a:ea typeface="+mn-ea"/>
          <a:cs typeface="+mn-cs"/>
        </a:defRPr>
      </a:lvl2pPr>
      <a:lvl3pPr marL="573088" indent="-287338" algn="l" defTabSz="914400" rtl="0" eaLnBrk="1" latinLnBrk="0" hangingPunct="1">
        <a:lnSpc>
          <a:spcPct val="90000"/>
        </a:lnSpc>
        <a:spcBef>
          <a:spcPts val="500"/>
        </a:spcBef>
        <a:buFont typeface="Arial" panose="020B0604020202020204" pitchFamily="34" charset="0"/>
        <a:buChar char="•"/>
        <a:tabLst/>
        <a:defRPr sz="2200" kern="1200">
          <a:solidFill>
            <a:schemeClr val="tx1"/>
          </a:solidFill>
          <a:latin typeface="+mn-lt"/>
          <a:ea typeface="+mn-ea"/>
          <a:cs typeface="+mn-cs"/>
        </a:defRPr>
      </a:lvl3pPr>
      <a:lvl4pPr marL="860425" indent="-287338" algn="l" defTabSz="914400" rtl="0" eaLnBrk="1" latinLnBrk="0" hangingPunct="1">
        <a:lnSpc>
          <a:spcPct val="90000"/>
        </a:lnSpc>
        <a:spcBef>
          <a:spcPts val="500"/>
        </a:spcBef>
        <a:buFont typeface="Arial" panose="020B0604020202020204" pitchFamily="34" charset="0"/>
        <a:buChar char="•"/>
        <a:tabLst/>
        <a:defRPr sz="2200" kern="1200">
          <a:solidFill>
            <a:schemeClr val="tx1"/>
          </a:solidFill>
          <a:latin typeface="+mn-lt"/>
          <a:ea typeface="+mn-ea"/>
          <a:cs typeface="+mn-cs"/>
        </a:defRPr>
      </a:lvl4pPr>
      <a:lvl5pPr marL="1147763" indent="-287338" algn="l" defTabSz="914400" rtl="0" eaLnBrk="1" latinLnBrk="0" hangingPunct="1">
        <a:lnSpc>
          <a:spcPct val="90000"/>
        </a:lnSpc>
        <a:spcBef>
          <a:spcPts val="500"/>
        </a:spcBef>
        <a:buFont typeface="Arial" panose="020B0604020202020204" pitchFamily="34" charset="0"/>
        <a:buChar char="•"/>
        <a:tabLs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0">
          <p15:clr>
            <a:srgbClr val="F26B43"/>
          </p15:clr>
        </p15:guide>
        <p15:guide id="2" pos="576">
          <p15:clr>
            <a:srgbClr val="F26B43"/>
          </p15:clr>
        </p15:guide>
        <p15:guide id="3" orient="horz" pos="1200">
          <p15:clr>
            <a:srgbClr val="F26B43"/>
          </p15:clr>
        </p15:guide>
        <p15:guide id="4" orient="horz" pos="576">
          <p15:clr>
            <a:srgbClr val="F26B43"/>
          </p15:clr>
        </p15:guide>
        <p15:guide id="6" orient="horz" pos="4032" userDrawn="1">
          <p15:clr>
            <a:srgbClr val="F26B43"/>
          </p15:clr>
        </p15:guide>
        <p15:guide id="7" orient="horz" pos="4224" userDrawn="1">
          <p15:clr>
            <a:srgbClr val="F26B43"/>
          </p15:clr>
        </p15:guide>
        <p15:guide id="8" pos="1992">
          <p15:clr>
            <a:srgbClr val="F26B43"/>
          </p15:clr>
        </p15:guide>
        <p15:guide id="9" pos="2280">
          <p15:clr>
            <a:srgbClr val="F26B43"/>
          </p15:clr>
        </p15:guide>
        <p15:guide id="10" pos="3696">
          <p15:clr>
            <a:srgbClr val="F26B43"/>
          </p15:clr>
        </p15:guide>
        <p15:guide id="11" pos="3984">
          <p15:clr>
            <a:srgbClr val="F26B43"/>
          </p15:clr>
        </p15:guide>
        <p15:guide id="12" pos="5400">
          <p15:clr>
            <a:srgbClr val="F26B43"/>
          </p15:clr>
        </p15:guide>
        <p15:guide id="13" pos="5688">
          <p15:clr>
            <a:srgbClr val="F26B43"/>
          </p15:clr>
        </p15:guide>
        <p15:guide id="16" pos="7104">
          <p15:clr>
            <a:srgbClr val="F26B43"/>
          </p15:clr>
        </p15:guide>
        <p15:guide id="17" pos="864">
          <p15:clr>
            <a:srgbClr val="9FCC3B"/>
          </p15:clr>
        </p15:guide>
        <p15:guide id="18" pos="3840">
          <p15:clr>
            <a:srgbClr val="9FCC3B"/>
          </p15:clr>
        </p15:guide>
        <p15:guide id="19" pos="6528">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14400"/>
            <a:ext cx="10360152" cy="685252"/>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914400" y="2835770"/>
            <a:ext cx="10360152" cy="153067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3CEED45-C59F-9743-BD9C-BD9B387DCA4E}"/>
              </a:ext>
            </a:extLst>
          </p:cNvPr>
          <p:cNvSpPr>
            <a:spLocks noGrp="1"/>
          </p:cNvSpPr>
          <p:nvPr>
            <p:ph type="ftr" sz="quarter" idx="3"/>
          </p:nvPr>
        </p:nvSpPr>
        <p:spPr>
          <a:xfrm>
            <a:off x="914400" y="6323853"/>
            <a:ext cx="4114800" cy="186690"/>
          </a:xfrm>
          <a:prstGeom prst="rect">
            <a:avLst/>
          </a:prstGeom>
        </p:spPr>
        <p:txBody>
          <a:bodyPr vert="horz" lIns="0" tIns="0" rIns="0" bIns="0" rtlCol="0" anchor="ctr"/>
          <a:lstStyle>
            <a:lvl1pPr algn="l">
              <a:defRPr lang="en-US" sz="800" kern="1200">
                <a:solidFill>
                  <a:schemeClr val="bg1"/>
                </a:solidFill>
                <a:latin typeface="+mn-lt"/>
                <a:ea typeface="+mn-ea"/>
                <a:cs typeface="+mn-cs"/>
              </a:defRPr>
            </a:lvl1pPr>
          </a:lstStyle>
          <a:p>
            <a:r>
              <a:rPr lang="en-US" dirty="0"/>
              <a:t>Review READ ME intro slides to update your confidentiality footer</a:t>
            </a:r>
          </a:p>
        </p:txBody>
      </p:sp>
    </p:spTree>
    <p:extLst>
      <p:ext uri="{BB962C8B-B14F-4D97-AF65-F5344CB8AC3E}">
        <p14:creationId xmlns:p14="http://schemas.microsoft.com/office/powerpoint/2010/main" val="382968071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28" r:id="rId3"/>
    <p:sldLayoutId id="2147483729" r:id="rId4"/>
    <p:sldLayoutId id="2147483714" r:id="rId5"/>
    <p:sldLayoutId id="2147483713" r:id="rId6"/>
    <p:sldLayoutId id="2147483719" r:id="rId7"/>
    <p:sldLayoutId id="2147483720" r:id="rId8"/>
    <p:sldLayoutId id="2147483721" r:id="rId9"/>
    <p:sldLayoutId id="2147483702" r:id="rId10"/>
  </p:sldLayoutIdLst>
  <p:hf hdr="0" dt="0"/>
  <p:txStyles>
    <p:titleStyle>
      <a:lvl1pPr algn="l" defTabSz="914400" rtl="0" eaLnBrk="1" latinLnBrk="0" hangingPunct="1">
        <a:lnSpc>
          <a:spcPct val="70000"/>
        </a:lnSpc>
        <a:spcBef>
          <a:spcPct val="0"/>
        </a:spcBef>
        <a:spcAft>
          <a:spcPts val="1200"/>
        </a:spcAft>
        <a:buNone/>
        <a:defRPr sz="6000" b="1"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9525" indent="-283464"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573088" indent="-287338"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3pPr>
      <a:lvl4pPr marL="860425" indent="-287338"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4pPr>
      <a:lvl5pPr marL="1147763" indent="-287338"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0">
          <p15:clr>
            <a:srgbClr val="F26B43"/>
          </p15:clr>
        </p15:guide>
        <p15:guide id="2" pos="576">
          <p15:clr>
            <a:srgbClr val="F26B43"/>
          </p15:clr>
        </p15:guide>
        <p15:guide id="3" orient="horz" pos="1200">
          <p15:clr>
            <a:srgbClr val="F26B43"/>
          </p15:clr>
        </p15:guide>
        <p15:guide id="4" orient="horz" pos="576">
          <p15:clr>
            <a:srgbClr val="F26B43"/>
          </p15:clr>
        </p15:guide>
        <p15:guide id="6" orient="horz" pos="3888">
          <p15:clr>
            <a:srgbClr val="F26B43"/>
          </p15:clr>
        </p15:guide>
        <p15:guide id="7" orient="horz" pos="4032">
          <p15:clr>
            <a:srgbClr val="F26B43"/>
          </p15:clr>
        </p15:guide>
        <p15:guide id="8" pos="1992">
          <p15:clr>
            <a:srgbClr val="F26B43"/>
          </p15:clr>
        </p15:guide>
        <p15:guide id="9" pos="2280">
          <p15:clr>
            <a:srgbClr val="F26B43"/>
          </p15:clr>
        </p15:guide>
        <p15:guide id="10" pos="3696">
          <p15:clr>
            <a:srgbClr val="F26B43"/>
          </p15:clr>
        </p15:guide>
        <p15:guide id="11" pos="3984">
          <p15:clr>
            <a:srgbClr val="F26B43"/>
          </p15:clr>
        </p15:guide>
        <p15:guide id="12" pos="5400">
          <p15:clr>
            <a:srgbClr val="F26B43"/>
          </p15:clr>
        </p15:guide>
        <p15:guide id="13" pos="5688">
          <p15:clr>
            <a:srgbClr val="F26B43"/>
          </p15:clr>
        </p15:guide>
        <p15:guide id="15" pos="6720">
          <p15:clr>
            <a:srgbClr val="9FCC3B"/>
          </p15:clr>
        </p15:guide>
        <p15:guide id="16" pos="7152">
          <p15:clr>
            <a:srgbClr val="F26B43"/>
          </p15:clr>
        </p15:guide>
        <p15:guide id="17" pos="864">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14400"/>
            <a:ext cx="9906000" cy="754502"/>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914400" y="1977862"/>
            <a:ext cx="10360152" cy="153067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CC491699-32E7-1748-B869-5DE37EF5F98E}"/>
              </a:ext>
            </a:extLst>
          </p:cNvPr>
          <p:cNvSpPr>
            <a:spLocks noGrp="1"/>
          </p:cNvSpPr>
          <p:nvPr>
            <p:ph type="ftr" sz="quarter" idx="3"/>
          </p:nvPr>
        </p:nvSpPr>
        <p:spPr>
          <a:xfrm>
            <a:off x="1335024" y="6534205"/>
            <a:ext cx="4114800" cy="123111"/>
          </a:xfrm>
          <a:prstGeom prst="rect">
            <a:avLst/>
          </a:prstGeom>
        </p:spPr>
        <p:txBody>
          <a:bodyPr vert="horz" wrap="square" lIns="0" tIns="0" rIns="0" bIns="0" rtlCol="0" anchor="ctr">
            <a:spAutoFit/>
          </a:bodyPr>
          <a:lstStyle>
            <a:lvl1pPr>
              <a:defRPr lang="en-US" sz="800" b="0" i="0" baseline="0">
                <a:solidFill>
                  <a:schemeClr val="tx2"/>
                </a:solidFill>
                <a:latin typeface="Source Sans Pro" panose="020B0503030403020204" pitchFamily="34" charset="0"/>
                <a:ea typeface="Source Sans Pro" panose="020B0503030403020204" pitchFamily="34" charset="0"/>
              </a:defRPr>
            </a:lvl1pPr>
          </a:lstStyle>
          <a:p>
            <a:r>
              <a:rPr lang="en-US"/>
              <a:t>Review READ ME intro slides to update your confidentiality footer</a:t>
            </a:r>
            <a:endParaRPr lang="en-US" dirty="0"/>
          </a:p>
        </p:txBody>
      </p:sp>
      <p:sp>
        <p:nvSpPr>
          <p:cNvPr id="5" name="Slide Number Placeholder 5">
            <a:extLst>
              <a:ext uri="{FF2B5EF4-FFF2-40B4-BE49-F238E27FC236}">
                <a16:creationId xmlns:a16="http://schemas.microsoft.com/office/drawing/2014/main" id="{EF9B322E-811A-3F4A-BADF-F5C6C20A04E9}"/>
              </a:ext>
            </a:extLst>
          </p:cNvPr>
          <p:cNvSpPr>
            <a:spLocks noGrp="1"/>
          </p:cNvSpPr>
          <p:nvPr>
            <p:ph type="sldNum" sz="quarter" idx="4"/>
          </p:nvPr>
        </p:nvSpPr>
        <p:spPr>
          <a:xfrm>
            <a:off x="914400" y="6534205"/>
            <a:ext cx="310552" cy="123111"/>
          </a:xfrm>
          <a:prstGeom prst="rect">
            <a:avLst/>
          </a:prstGeom>
        </p:spPr>
        <p:txBody>
          <a:bodyPr vert="horz" wrap="square" lIns="0" tIns="0" rIns="0" bIns="0" rtlCol="0" anchor="ctr">
            <a:spAutoFit/>
          </a:bodyPr>
          <a:lstStyle>
            <a:lvl1pPr algn="l">
              <a:defRPr lang="en-US" sz="800" b="0" i="0" baseline="0" smtClean="0">
                <a:solidFill>
                  <a:schemeClr val="tx2"/>
                </a:solidFill>
                <a:latin typeface="Source Sans Pro" panose="020B0503030403020204" pitchFamily="34" charset="0"/>
                <a:ea typeface="Source Sans Pro" panose="020B0503030403020204" pitchFamily="34" charset="0"/>
              </a:defRPr>
            </a:lvl1p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193195455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690" r:id="rId4"/>
    <p:sldLayoutId id="2147483689" r:id="rId5"/>
    <p:sldLayoutId id="2147483691" r:id="rId6"/>
    <p:sldLayoutId id="2147483694" r:id="rId7"/>
    <p:sldLayoutId id="2147483695" r:id="rId8"/>
    <p:sldLayoutId id="2147483696" r:id="rId9"/>
    <p:sldLayoutId id="2147483697" r:id="rId10"/>
    <p:sldLayoutId id="2147483706" r:id="rId11"/>
    <p:sldLayoutId id="2147483708" r:id="rId12"/>
  </p:sldLayoutIdLst>
  <p:hf hdr="0" dt="0"/>
  <p:txStyles>
    <p:titleStyle>
      <a:lvl1pPr algn="l" defTabSz="914400" rtl="0" eaLnBrk="1" latinLnBrk="0" hangingPunct="1">
        <a:lnSpc>
          <a:spcPct val="80000"/>
        </a:lnSpc>
        <a:spcBef>
          <a:spcPct val="0"/>
        </a:spcBef>
        <a:spcAft>
          <a:spcPts val="1200"/>
        </a:spcAft>
        <a:buNone/>
        <a:defRPr sz="6000" b="1"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283464" indent="-283464"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573088" indent="-287338"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3pPr>
      <a:lvl4pPr marL="860425" indent="-287338"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4pPr>
      <a:lvl5pPr marL="1147763" indent="-287338"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0">
          <p15:clr>
            <a:srgbClr val="F26B43"/>
          </p15:clr>
        </p15:guide>
        <p15:guide id="2" pos="576">
          <p15:clr>
            <a:srgbClr val="F26B43"/>
          </p15:clr>
        </p15:guide>
        <p15:guide id="3" orient="horz" pos="1200">
          <p15:clr>
            <a:srgbClr val="F26B43"/>
          </p15:clr>
        </p15:guide>
        <p15:guide id="4" orient="horz" pos="576">
          <p15:clr>
            <a:srgbClr val="F26B43"/>
          </p15:clr>
        </p15:guide>
        <p15:guide id="6" orient="horz" pos="4032" userDrawn="1">
          <p15:clr>
            <a:srgbClr val="F26B43"/>
          </p15:clr>
        </p15:guide>
        <p15:guide id="7" orient="horz" pos="4224" userDrawn="1">
          <p15:clr>
            <a:srgbClr val="F26B43"/>
          </p15:clr>
        </p15:guide>
        <p15:guide id="8" pos="1992">
          <p15:clr>
            <a:srgbClr val="F26B43"/>
          </p15:clr>
        </p15:guide>
        <p15:guide id="9" pos="2280">
          <p15:clr>
            <a:srgbClr val="F26B43"/>
          </p15:clr>
        </p15:guide>
        <p15:guide id="10" pos="3696">
          <p15:clr>
            <a:srgbClr val="F26B43"/>
          </p15:clr>
        </p15:guide>
        <p15:guide id="11" pos="3984">
          <p15:clr>
            <a:srgbClr val="F26B43"/>
          </p15:clr>
        </p15:guide>
        <p15:guide id="12" pos="5400">
          <p15:clr>
            <a:srgbClr val="F26B43"/>
          </p15:clr>
        </p15:guide>
        <p15:guide id="13" pos="5688">
          <p15:clr>
            <a:srgbClr val="F26B43"/>
          </p15:clr>
        </p15:guide>
        <p15:guide id="16" pos="7104" userDrawn="1">
          <p15:clr>
            <a:srgbClr val="F26B43"/>
          </p15:clr>
        </p15:guide>
        <p15:guide id="17" pos="864">
          <p15:clr>
            <a:srgbClr val="9FCC3B"/>
          </p15:clr>
        </p15:guide>
        <p15:guide id="18" pos="6816" userDrawn="1">
          <p15:clr>
            <a:srgbClr val="9FCC3B"/>
          </p15:clr>
        </p15:guide>
        <p15:guide id="19" pos="3840" userDrawn="1">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914400"/>
            <a:ext cx="10360152" cy="60362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914400" y="2294391"/>
            <a:ext cx="10360152" cy="201080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33B46F7B-FD6F-604A-A196-24B6983AD92C}"/>
              </a:ext>
            </a:extLst>
          </p:cNvPr>
          <p:cNvSpPr>
            <a:spLocks noGrp="1"/>
          </p:cNvSpPr>
          <p:nvPr>
            <p:ph type="ftr" sz="quarter" idx="3"/>
          </p:nvPr>
        </p:nvSpPr>
        <p:spPr>
          <a:xfrm>
            <a:off x="1335024" y="6534205"/>
            <a:ext cx="4114800" cy="123111"/>
          </a:xfrm>
          <a:prstGeom prst="rect">
            <a:avLst/>
          </a:prstGeom>
        </p:spPr>
        <p:txBody>
          <a:bodyPr vert="horz" wrap="square" lIns="0" tIns="0" rIns="0" bIns="0" rtlCol="0" anchor="ctr">
            <a:spAutoFit/>
          </a:bodyPr>
          <a:lstStyle>
            <a:lvl1pPr>
              <a:defRPr lang="en-US" sz="800" b="0" i="0" baseline="0">
                <a:solidFill>
                  <a:schemeClr val="tx2"/>
                </a:solidFill>
                <a:latin typeface="Source Sans Pro" panose="020B0503030403020204" pitchFamily="34" charset="0"/>
                <a:ea typeface="Source Sans Pro" panose="020B0503030403020204" pitchFamily="34" charset="0"/>
              </a:defRPr>
            </a:lvl1pPr>
          </a:lstStyle>
          <a:p>
            <a:r>
              <a:rPr lang="en-US" dirty="0"/>
              <a:t>Review READ ME intro slides to update your confidentiality footer</a:t>
            </a:r>
          </a:p>
        </p:txBody>
      </p:sp>
      <p:sp>
        <p:nvSpPr>
          <p:cNvPr id="9" name="Slide Number Placeholder 5">
            <a:extLst>
              <a:ext uri="{FF2B5EF4-FFF2-40B4-BE49-F238E27FC236}">
                <a16:creationId xmlns:a16="http://schemas.microsoft.com/office/drawing/2014/main" id="{159C741B-1367-1C45-AEA5-AEAB74FF1AED}"/>
              </a:ext>
            </a:extLst>
          </p:cNvPr>
          <p:cNvSpPr>
            <a:spLocks noGrp="1"/>
          </p:cNvSpPr>
          <p:nvPr>
            <p:ph type="sldNum" sz="quarter" idx="4"/>
          </p:nvPr>
        </p:nvSpPr>
        <p:spPr>
          <a:xfrm>
            <a:off x="914400" y="6534205"/>
            <a:ext cx="310552" cy="123111"/>
          </a:xfrm>
          <a:prstGeom prst="rect">
            <a:avLst/>
          </a:prstGeom>
        </p:spPr>
        <p:txBody>
          <a:bodyPr vert="horz" wrap="square" lIns="0" tIns="0" rIns="0" bIns="0" rtlCol="0" anchor="ctr">
            <a:spAutoFit/>
          </a:bodyPr>
          <a:lstStyle>
            <a:lvl1pPr algn="l">
              <a:defRPr lang="en-US" sz="800" b="0" i="0" baseline="0" smtClean="0">
                <a:solidFill>
                  <a:schemeClr val="tx2"/>
                </a:solidFill>
                <a:latin typeface="Source Sans Pro" panose="020B0503030403020204" pitchFamily="34" charset="0"/>
                <a:ea typeface="Source Sans Pro" panose="020B0503030403020204" pitchFamily="34" charset="0"/>
              </a:defRPr>
            </a:lvl1p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3061878039"/>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60" r:id="rId3"/>
    <p:sldLayoutId id="2147483663" r:id="rId4"/>
    <p:sldLayoutId id="2147483659" r:id="rId5"/>
    <p:sldLayoutId id="2147483666" r:id="rId6"/>
    <p:sldLayoutId id="2147483667" r:id="rId7"/>
    <p:sldLayoutId id="2147483657" r:id="rId8"/>
    <p:sldLayoutId id="2147483658" r:id="rId9"/>
    <p:sldLayoutId id="2147483681" r:id="rId10"/>
    <p:sldLayoutId id="2147483668" r:id="rId11"/>
    <p:sldLayoutId id="2147483664" r:id="rId12"/>
    <p:sldLayoutId id="2147483665" r:id="rId13"/>
    <p:sldLayoutId id="2147483680" r:id="rId14"/>
    <p:sldLayoutId id="2147483662" r:id="rId15"/>
  </p:sldLayoutIdLst>
  <p:hf hdr="0" dt="0"/>
  <p:txStyles>
    <p:titleStyle>
      <a:lvl1pPr algn="l" defTabSz="914400" rtl="0" eaLnBrk="1" latinLnBrk="0" hangingPunct="1">
        <a:lnSpc>
          <a:spcPct val="80000"/>
        </a:lnSpc>
        <a:spcBef>
          <a:spcPct val="0"/>
        </a:spcBef>
        <a:spcAft>
          <a:spcPts val="1200"/>
        </a:spcAft>
        <a:buNone/>
        <a:defRPr sz="48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600" kern="1200">
          <a:solidFill>
            <a:schemeClr val="tx1"/>
          </a:solidFill>
          <a:latin typeface="+mn-lt"/>
          <a:ea typeface="+mn-ea"/>
          <a:cs typeface="+mn-cs"/>
        </a:defRPr>
      </a:lvl1pPr>
      <a:lvl2pPr marL="283464" indent="-283464" algn="l" defTabSz="914400" rtl="0" eaLnBrk="1" latinLnBrk="0" hangingPunct="1">
        <a:lnSpc>
          <a:spcPct val="100000"/>
        </a:lnSpc>
        <a:spcBef>
          <a:spcPts val="500"/>
        </a:spcBef>
        <a:buFont typeface="Arial" panose="020B0604020202020204" pitchFamily="34" charset="0"/>
        <a:buChar char="•"/>
        <a:tabLst/>
        <a:defRPr sz="2200" kern="1200">
          <a:solidFill>
            <a:schemeClr val="tx1"/>
          </a:solidFill>
          <a:latin typeface="+mn-lt"/>
          <a:ea typeface="+mn-ea"/>
          <a:cs typeface="+mn-cs"/>
        </a:defRPr>
      </a:lvl2pPr>
      <a:lvl3pPr marL="573088" indent="-287338" algn="l" defTabSz="914400" rtl="0" eaLnBrk="1" latinLnBrk="0" hangingPunct="1">
        <a:lnSpc>
          <a:spcPct val="100000"/>
        </a:lnSpc>
        <a:spcBef>
          <a:spcPts val="500"/>
        </a:spcBef>
        <a:buFont typeface="Arial" panose="020B0604020202020204" pitchFamily="34" charset="0"/>
        <a:buChar char="•"/>
        <a:tabLst/>
        <a:defRPr sz="2200" kern="1200">
          <a:solidFill>
            <a:schemeClr val="tx1"/>
          </a:solidFill>
          <a:latin typeface="+mn-lt"/>
          <a:ea typeface="+mn-ea"/>
          <a:cs typeface="+mn-cs"/>
        </a:defRPr>
      </a:lvl3pPr>
      <a:lvl4pPr marL="860425" indent="-287338" algn="l" defTabSz="914400" rtl="0" eaLnBrk="1" latinLnBrk="0" hangingPunct="1">
        <a:lnSpc>
          <a:spcPct val="100000"/>
        </a:lnSpc>
        <a:spcBef>
          <a:spcPts val="500"/>
        </a:spcBef>
        <a:buFont typeface="Arial" panose="020B0604020202020204" pitchFamily="34" charset="0"/>
        <a:buChar char="•"/>
        <a:tabLst/>
        <a:defRPr sz="2200" kern="1200">
          <a:solidFill>
            <a:schemeClr val="tx1"/>
          </a:solidFill>
          <a:latin typeface="+mn-lt"/>
          <a:ea typeface="+mn-ea"/>
          <a:cs typeface="+mn-cs"/>
        </a:defRPr>
      </a:lvl4pPr>
      <a:lvl5pPr marL="1147763" indent="-287338" algn="l" defTabSz="914400" rtl="0" eaLnBrk="1" latinLnBrk="0" hangingPunct="1">
        <a:lnSpc>
          <a:spcPct val="100000"/>
        </a:lnSpc>
        <a:spcBef>
          <a:spcPts val="500"/>
        </a:spcBef>
        <a:buFont typeface="Arial" panose="020B0604020202020204" pitchFamily="34" charset="0"/>
        <a:buChar char="•"/>
        <a:tabLs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0">
          <p15:clr>
            <a:srgbClr val="F26B43"/>
          </p15:clr>
        </p15:guide>
        <p15:guide id="2" pos="576">
          <p15:clr>
            <a:srgbClr val="F26B43"/>
          </p15:clr>
        </p15:guide>
        <p15:guide id="3" orient="horz" pos="1200">
          <p15:clr>
            <a:srgbClr val="F26B43"/>
          </p15:clr>
        </p15:guide>
        <p15:guide id="4" orient="horz" pos="576">
          <p15:clr>
            <a:srgbClr val="F26B43"/>
          </p15:clr>
        </p15:guide>
        <p15:guide id="7" orient="horz" pos="4032">
          <p15:clr>
            <a:srgbClr val="F26B43"/>
          </p15:clr>
        </p15:guide>
        <p15:guide id="8" pos="1992">
          <p15:clr>
            <a:srgbClr val="F26B43"/>
          </p15:clr>
        </p15:guide>
        <p15:guide id="9" pos="2280">
          <p15:clr>
            <a:srgbClr val="F26B43"/>
          </p15:clr>
        </p15:guide>
        <p15:guide id="10" pos="3696">
          <p15:clr>
            <a:srgbClr val="F26B43"/>
          </p15:clr>
        </p15:guide>
        <p15:guide id="11" pos="3984">
          <p15:clr>
            <a:srgbClr val="F26B43"/>
          </p15:clr>
        </p15:guide>
        <p15:guide id="12" pos="5400">
          <p15:clr>
            <a:srgbClr val="F26B43"/>
          </p15:clr>
        </p15:guide>
        <p15:guide id="13" pos="5688">
          <p15:clr>
            <a:srgbClr val="F26B43"/>
          </p15:clr>
        </p15:guide>
        <p15:guide id="16" pos="7104" userDrawn="1">
          <p15:clr>
            <a:srgbClr val="F26B43"/>
          </p15:clr>
        </p15:guide>
        <p15:guide id="17" pos="864" userDrawn="1">
          <p15:clr>
            <a:srgbClr val="9FCC3B"/>
          </p15:clr>
        </p15:guide>
        <p15:guide id="18" pos="3840" userDrawn="1">
          <p15:clr>
            <a:srgbClr val="9FCC3B"/>
          </p15:clr>
        </p15:guide>
        <p15:guide id="19" pos="6528" userDrawn="1">
          <p15:clr>
            <a:srgbClr val="9FCC3B"/>
          </p15:clr>
        </p15:guide>
        <p15:guide id="21" orient="horz" pos="422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A55E039-A429-C442-ACD0-D0675B3EACE7}"/>
              </a:ext>
            </a:extLst>
          </p:cNvPr>
          <p:cNvGrpSpPr/>
          <p:nvPr userDrawn="1"/>
        </p:nvGrpSpPr>
        <p:grpSpPr>
          <a:xfrm>
            <a:off x="0" y="0"/>
            <a:ext cx="12192000" cy="6858000"/>
            <a:chOff x="0" y="0"/>
            <a:chExt cx="12192000" cy="6858000"/>
          </a:xfrm>
        </p:grpSpPr>
        <p:cxnSp>
          <p:nvCxnSpPr>
            <p:cNvPr id="8" name="Straight Connector 7">
              <a:extLst>
                <a:ext uri="{FF2B5EF4-FFF2-40B4-BE49-F238E27FC236}">
                  <a16:creationId xmlns:a16="http://schemas.microsoft.com/office/drawing/2014/main" id="{426D0A0B-216D-5944-97C5-039A6F894176}"/>
                </a:ext>
              </a:extLst>
            </p:cNvPr>
            <p:cNvCxnSpPr/>
            <p:nvPr userDrawn="1"/>
          </p:nvCxnSpPr>
          <p:spPr>
            <a:xfrm>
              <a:off x="0" y="9144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E4CB5E-9C59-2447-9792-5F62829DB55B}"/>
                </a:ext>
              </a:extLst>
            </p:cNvPr>
            <p:cNvCxnSpPr/>
            <p:nvPr userDrawn="1"/>
          </p:nvCxnSpPr>
          <p:spPr>
            <a:xfrm>
              <a:off x="0" y="59436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5C8643-E91A-D247-B5F5-CEFC39CFE7D8}"/>
                </a:ext>
              </a:extLst>
            </p:cNvPr>
            <p:cNvCxnSpPr/>
            <p:nvPr userDrawn="1"/>
          </p:nvCxnSpPr>
          <p:spPr>
            <a:xfrm>
              <a:off x="914400"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2A6396-8385-054F-9844-A4D7D2CBFF7D}"/>
                </a:ext>
              </a:extLst>
            </p:cNvPr>
            <p:cNvCxnSpPr/>
            <p:nvPr userDrawn="1"/>
          </p:nvCxnSpPr>
          <p:spPr>
            <a:xfrm>
              <a:off x="11274552"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F7051DF-EAEC-FC41-B2CA-CD9681EA1856}"/>
                </a:ext>
              </a:extLst>
            </p:cNvPr>
            <p:cNvGrpSpPr/>
            <p:nvPr userDrawn="1"/>
          </p:nvGrpSpPr>
          <p:grpSpPr>
            <a:xfrm>
              <a:off x="5865876" y="0"/>
              <a:ext cx="457200" cy="6858000"/>
              <a:chOff x="5879592" y="0"/>
              <a:chExt cx="457200" cy="6858000"/>
            </a:xfrm>
          </p:grpSpPr>
          <p:cxnSp>
            <p:nvCxnSpPr>
              <p:cNvPr id="14" name="Straight Connector 13">
                <a:extLst>
                  <a:ext uri="{FF2B5EF4-FFF2-40B4-BE49-F238E27FC236}">
                    <a16:creationId xmlns:a16="http://schemas.microsoft.com/office/drawing/2014/main" id="{310850C7-9ED2-154B-B44E-89813091109B}"/>
                  </a:ext>
                </a:extLst>
              </p:cNvPr>
              <p:cNvCxnSpPr/>
              <p:nvPr userDrawn="1"/>
            </p:nvCxnSpPr>
            <p:spPr>
              <a:xfrm>
                <a:off x="5879592"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45E171-0A5A-1844-A8C1-5307AC2CEAD1}"/>
                  </a:ext>
                </a:extLst>
              </p:cNvPr>
              <p:cNvCxnSpPr/>
              <p:nvPr userDrawn="1"/>
            </p:nvCxnSpPr>
            <p:spPr>
              <a:xfrm>
                <a:off x="6336792"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C084CA50-6D09-F047-9D4E-C1BD9B06F797}"/>
                </a:ext>
              </a:extLst>
            </p:cNvPr>
            <p:cNvGrpSpPr/>
            <p:nvPr userDrawn="1"/>
          </p:nvGrpSpPr>
          <p:grpSpPr>
            <a:xfrm>
              <a:off x="8570214" y="0"/>
              <a:ext cx="457200" cy="6858000"/>
              <a:chOff x="8700516" y="0"/>
              <a:chExt cx="457200" cy="6858000"/>
            </a:xfrm>
          </p:grpSpPr>
          <p:cxnSp>
            <p:nvCxnSpPr>
              <p:cNvPr id="15" name="Straight Connector 14">
                <a:extLst>
                  <a:ext uri="{FF2B5EF4-FFF2-40B4-BE49-F238E27FC236}">
                    <a16:creationId xmlns:a16="http://schemas.microsoft.com/office/drawing/2014/main" id="{46E8B5A0-B531-DA4F-86A7-19DE9C47125F}"/>
                  </a:ext>
                </a:extLst>
              </p:cNvPr>
              <p:cNvCxnSpPr/>
              <p:nvPr userDrawn="1"/>
            </p:nvCxnSpPr>
            <p:spPr>
              <a:xfrm>
                <a:off x="8700516"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D94EB04-8861-8E4B-A595-003BAC68B37E}"/>
                  </a:ext>
                </a:extLst>
              </p:cNvPr>
              <p:cNvCxnSpPr/>
              <p:nvPr userDrawn="1"/>
            </p:nvCxnSpPr>
            <p:spPr>
              <a:xfrm>
                <a:off x="9157716"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3F18B97-042D-6B4C-9600-F68A070A658C}"/>
                </a:ext>
              </a:extLst>
            </p:cNvPr>
            <p:cNvGrpSpPr/>
            <p:nvPr userDrawn="1"/>
          </p:nvGrpSpPr>
          <p:grpSpPr>
            <a:xfrm>
              <a:off x="3161538" y="0"/>
              <a:ext cx="457200" cy="6858000"/>
              <a:chOff x="3058668" y="0"/>
              <a:chExt cx="457200" cy="6858000"/>
            </a:xfrm>
          </p:grpSpPr>
          <p:cxnSp>
            <p:nvCxnSpPr>
              <p:cNvPr id="13" name="Straight Connector 12">
                <a:extLst>
                  <a:ext uri="{FF2B5EF4-FFF2-40B4-BE49-F238E27FC236}">
                    <a16:creationId xmlns:a16="http://schemas.microsoft.com/office/drawing/2014/main" id="{66816F39-63ED-0047-A80C-05054CEBCFBD}"/>
                  </a:ext>
                </a:extLst>
              </p:cNvPr>
              <p:cNvCxnSpPr/>
              <p:nvPr userDrawn="1"/>
            </p:nvCxnSpPr>
            <p:spPr>
              <a:xfrm>
                <a:off x="3058668"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B8ABABD-B69D-6B47-A3FE-280CFC80CDF2}"/>
                  </a:ext>
                </a:extLst>
              </p:cNvPr>
              <p:cNvCxnSpPr/>
              <p:nvPr userDrawn="1"/>
            </p:nvCxnSpPr>
            <p:spPr>
              <a:xfrm>
                <a:off x="3515868"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D8041724-C240-A14E-89B5-C29C72CBEC5F}"/>
                </a:ext>
              </a:extLst>
            </p:cNvPr>
            <p:cNvCxnSpPr/>
            <p:nvPr userDrawn="1"/>
          </p:nvCxnSpPr>
          <p:spPr>
            <a:xfrm>
              <a:off x="0" y="18288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D83147-0F24-6F40-ADFD-1B8C607BD5C4}"/>
                </a:ext>
              </a:extLst>
            </p:cNvPr>
            <p:cNvCxnSpPr/>
            <p:nvPr userDrawn="1"/>
          </p:nvCxnSpPr>
          <p:spPr>
            <a:xfrm>
              <a:off x="0" y="22860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FB3C95-2980-4344-AB21-1E322D6D8275}"/>
                </a:ext>
              </a:extLst>
            </p:cNvPr>
            <p:cNvCxnSpPr/>
            <p:nvPr userDrawn="1"/>
          </p:nvCxnSpPr>
          <p:spPr>
            <a:xfrm>
              <a:off x="0" y="64008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E02B32C-E2F8-0D4C-88FC-6EF7C2AD9327}"/>
                </a:ext>
              </a:extLst>
            </p:cNvPr>
            <p:cNvCxnSpPr/>
            <p:nvPr userDrawn="1"/>
          </p:nvCxnSpPr>
          <p:spPr>
            <a:xfrm>
              <a:off x="0" y="61722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914400" y="914400"/>
            <a:ext cx="10360152" cy="60362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914400" y="2835770"/>
            <a:ext cx="10360152" cy="201080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4" name="Group 33">
            <a:extLst>
              <a:ext uri="{FF2B5EF4-FFF2-40B4-BE49-F238E27FC236}">
                <a16:creationId xmlns:a16="http://schemas.microsoft.com/office/drawing/2014/main" id="{EEA891F9-C3AE-6F43-8BC5-D7295AF53978}"/>
              </a:ext>
            </a:extLst>
          </p:cNvPr>
          <p:cNvGrpSpPr/>
          <p:nvPr userDrawn="1"/>
        </p:nvGrpSpPr>
        <p:grpSpPr>
          <a:xfrm>
            <a:off x="10470382" y="5128298"/>
            <a:ext cx="1721618" cy="1729701"/>
            <a:chOff x="10470382" y="5128298"/>
            <a:chExt cx="1721618" cy="1729701"/>
          </a:xfrm>
        </p:grpSpPr>
        <p:pic>
          <p:nvPicPr>
            <p:cNvPr id="37" name="Graphic 36">
              <a:extLst>
                <a:ext uri="{FF2B5EF4-FFF2-40B4-BE49-F238E27FC236}">
                  <a16:creationId xmlns:a16="http://schemas.microsoft.com/office/drawing/2014/main" id="{90987021-57E6-F945-891B-B8027475EE59}"/>
                </a:ext>
              </a:extLst>
            </p:cNvPr>
            <p:cNvPicPr>
              <a:picLocks noChangeAspect="1"/>
            </p:cNvPicPr>
            <p:nvPr userDrawn="1"/>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5400000">
              <a:off x="10466340" y="5132340"/>
              <a:ext cx="1729701" cy="1721618"/>
            </a:xfrm>
            <a:prstGeom prst="rect">
              <a:avLst/>
            </a:prstGeom>
          </p:spPr>
        </p:pic>
        <p:sp>
          <p:nvSpPr>
            <p:cNvPr id="38" name="Freeform 5">
              <a:extLst>
                <a:ext uri="{FF2B5EF4-FFF2-40B4-BE49-F238E27FC236}">
                  <a16:creationId xmlns:a16="http://schemas.microsoft.com/office/drawing/2014/main" id="{8ADDD42F-AF19-6D4D-91D0-79A01E43D218}"/>
                </a:ext>
              </a:extLst>
            </p:cNvPr>
            <p:cNvSpPr>
              <a:spLocks noChangeAspect="1" noEditPoints="1"/>
            </p:cNvSpPr>
            <p:nvPr userDrawn="1"/>
          </p:nvSpPr>
          <p:spPr bwMode="auto">
            <a:xfrm>
              <a:off x="11667504" y="6354453"/>
              <a:ext cx="358880" cy="359503"/>
            </a:xfrm>
            <a:custGeom>
              <a:avLst/>
              <a:gdLst>
                <a:gd name="T0" fmla="*/ 1304 w 2608"/>
                <a:gd name="T1" fmla="*/ 104 h 2608"/>
                <a:gd name="T2" fmla="*/ 2504 w 2608"/>
                <a:gd name="T3" fmla="*/ 1304 h 2608"/>
                <a:gd name="T4" fmla="*/ 1304 w 2608"/>
                <a:gd name="T5" fmla="*/ 2504 h 2608"/>
                <a:gd name="T6" fmla="*/ 104 w 2608"/>
                <a:gd name="T7" fmla="*/ 1304 h 2608"/>
                <a:gd name="T8" fmla="*/ 1304 w 2608"/>
                <a:gd name="T9" fmla="*/ 104 h 2608"/>
                <a:gd name="T10" fmla="*/ 1304 w 2608"/>
                <a:gd name="T11" fmla="*/ 0 h 2608"/>
                <a:gd name="T12" fmla="*/ 0 w 2608"/>
                <a:gd name="T13" fmla="*/ 1304 h 2608"/>
                <a:gd name="T14" fmla="*/ 1304 w 2608"/>
                <a:gd name="T15" fmla="*/ 2608 h 2608"/>
                <a:gd name="T16" fmla="*/ 2608 w 2608"/>
                <a:gd name="T17" fmla="*/ 1304 h 2608"/>
                <a:gd name="T18" fmla="*/ 1304 w 2608"/>
                <a:gd name="T19" fmla="*/ 0 h 2608"/>
                <a:gd name="T20" fmla="*/ 1760 w 2608"/>
                <a:gd name="T21" fmla="*/ 406 h 2608"/>
                <a:gd name="T22" fmla="*/ 1067 w 2608"/>
                <a:gd name="T23" fmla="*/ 645 h 2608"/>
                <a:gd name="T24" fmla="*/ 1067 w 2608"/>
                <a:gd name="T25" fmla="*/ 469 h 2608"/>
                <a:gd name="T26" fmla="*/ 758 w 2608"/>
                <a:gd name="T27" fmla="*/ 469 h 2608"/>
                <a:gd name="T28" fmla="*/ 758 w 2608"/>
                <a:gd name="T29" fmla="*/ 751 h 2608"/>
                <a:gd name="T30" fmla="*/ 515 w 2608"/>
                <a:gd name="T31" fmla="*/ 835 h 2608"/>
                <a:gd name="T32" fmla="*/ 277 w 2608"/>
                <a:gd name="T33" fmla="*/ 1379 h 2608"/>
                <a:gd name="T34" fmla="*/ 303 w 2608"/>
                <a:gd name="T35" fmla="*/ 1523 h 2608"/>
                <a:gd name="T36" fmla="*/ 675 w 2608"/>
                <a:gd name="T37" fmla="*/ 1474 h 2608"/>
                <a:gd name="T38" fmla="*/ 1918 w 2608"/>
                <a:gd name="T39" fmla="*/ 2185 h 2608"/>
                <a:gd name="T40" fmla="*/ 1986 w 2608"/>
                <a:gd name="T41" fmla="*/ 2142 h 2608"/>
                <a:gd name="T42" fmla="*/ 1840 w 2608"/>
                <a:gd name="T43" fmla="*/ 1938 h 2608"/>
                <a:gd name="T44" fmla="*/ 1840 w 2608"/>
                <a:gd name="T45" fmla="*/ 1478 h 2608"/>
                <a:gd name="T46" fmla="*/ 1534 w 2608"/>
                <a:gd name="T47" fmla="*/ 1423 h 2608"/>
                <a:gd name="T48" fmla="*/ 1534 w 2608"/>
                <a:gd name="T49" fmla="*/ 1661 h 2608"/>
                <a:gd name="T50" fmla="*/ 792 w 2608"/>
                <a:gd name="T51" fmla="*/ 1399 h 2608"/>
                <a:gd name="T52" fmla="*/ 1747 w 2608"/>
                <a:gd name="T53" fmla="*/ 577 h 2608"/>
                <a:gd name="T54" fmla="*/ 2105 w 2608"/>
                <a:gd name="T55" fmla="*/ 1399 h 2608"/>
                <a:gd name="T56" fmla="*/ 2200 w 2608"/>
                <a:gd name="T57" fmla="*/ 1417 h 2608"/>
                <a:gd name="T58" fmla="*/ 1760 w 2608"/>
                <a:gd name="T59" fmla="*/ 406 h 2608"/>
                <a:gd name="T60" fmla="*/ 1614 w 2608"/>
                <a:gd name="T61" fmla="*/ 1518 h 2608"/>
                <a:gd name="T62" fmla="*/ 1761 w 2608"/>
                <a:gd name="T63" fmla="*/ 1545 h 2608"/>
                <a:gd name="T64" fmla="*/ 1761 w 2608"/>
                <a:gd name="T65" fmla="*/ 1850 h 2608"/>
                <a:gd name="T66" fmla="*/ 1614 w 2608"/>
                <a:gd name="T67" fmla="*/ 1719 h 2608"/>
                <a:gd name="T68" fmla="*/ 1614 w 2608"/>
                <a:gd name="T69" fmla="*/ 1518 h 2608"/>
                <a:gd name="T70" fmla="*/ 360 w 2608"/>
                <a:gd name="T71" fmla="*/ 1387 h 2608"/>
                <a:gd name="T72" fmla="*/ 574 w 2608"/>
                <a:gd name="T73" fmla="*/ 899 h 2608"/>
                <a:gd name="T74" fmla="*/ 838 w 2608"/>
                <a:gd name="T75" fmla="*/ 808 h 2608"/>
                <a:gd name="T76" fmla="*/ 838 w 2608"/>
                <a:gd name="T77" fmla="*/ 549 h 2608"/>
                <a:gd name="T78" fmla="*/ 988 w 2608"/>
                <a:gd name="T79" fmla="*/ 549 h 2608"/>
                <a:gd name="T80" fmla="*/ 988 w 2608"/>
                <a:gd name="T81" fmla="*/ 756 h 2608"/>
                <a:gd name="T82" fmla="*/ 1687 w 2608"/>
                <a:gd name="T83" fmla="*/ 515 h 2608"/>
                <a:gd name="T84" fmla="*/ 360 w 2608"/>
                <a:gd name="T85" fmla="*/ 1387 h 2608"/>
                <a:gd name="T86" fmla="*/ 1693 w 2608"/>
                <a:gd name="T87" fmla="*/ 1080 h 2608"/>
                <a:gd name="T88" fmla="*/ 1761 w 2608"/>
                <a:gd name="T89" fmla="*/ 1092 h 2608"/>
                <a:gd name="T90" fmla="*/ 1761 w 2608"/>
                <a:gd name="T91" fmla="*/ 1230 h 2608"/>
                <a:gd name="T92" fmla="*/ 1693 w 2608"/>
                <a:gd name="T93" fmla="*/ 1218 h 2608"/>
                <a:gd name="T94" fmla="*/ 1693 w 2608"/>
                <a:gd name="T95" fmla="*/ 1080 h 2608"/>
                <a:gd name="T96" fmla="*/ 1614 w 2608"/>
                <a:gd name="T97" fmla="*/ 985 h 2608"/>
                <a:gd name="T98" fmla="*/ 1614 w 2608"/>
                <a:gd name="T99" fmla="*/ 1284 h 2608"/>
                <a:gd name="T100" fmla="*/ 1840 w 2608"/>
                <a:gd name="T101" fmla="*/ 1325 h 2608"/>
                <a:gd name="T102" fmla="*/ 1840 w 2608"/>
                <a:gd name="T103" fmla="*/ 1026 h 2608"/>
                <a:gd name="T104" fmla="*/ 1614 w 2608"/>
                <a:gd name="T105" fmla="*/ 985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8" h="2608">
                  <a:moveTo>
                    <a:pt x="1304" y="104"/>
                  </a:moveTo>
                  <a:cubicBezTo>
                    <a:pt x="1966" y="104"/>
                    <a:pt x="2504" y="642"/>
                    <a:pt x="2504" y="1304"/>
                  </a:cubicBezTo>
                  <a:cubicBezTo>
                    <a:pt x="2504" y="1966"/>
                    <a:pt x="1966" y="2504"/>
                    <a:pt x="1304" y="2504"/>
                  </a:cubicBezTo>
                  <a:cubicBezTo>
                    <a:pt x="642" y="2504"/>
                    <a:pt x="104" y="1966"/>
                    <a:pt x="104" y="1304"/>
                  </a:cubicBezTo>
                  <a:cubicBezTo>
                    <a:pt x="104" y="642"/>
                    <a:pt x="642" y="104"/>
                    <a:pt x="1304" y="104"/>
                  </a:cubicBezTo>
                  <a:moveTo>
                    <a:pt x="1304" y="0"/>
                  </a:moveTo>
                  <a:cubicBezTo>
                    <a:pt x="585" y="0"/>
                    <a:pt x="0" y="585"/>
                    <a:pt x="0" y="1304"/>
                  </a:cubicBezTo>
                  <a:cubicBezTo>
                    <a:pt x="0" y="2023"/>
                    <a:pt x="585" y="2608"/>
                    <a:pt x="1304" y="2608"/>
                  </a:cubicBezTo>
                  <a:cubicBezTo>
                    <a:pt x="2023" y="2608"/>
                    <a:pt x="2608" y="2023"/>
                    <a:pt x="2608" y="1304"/>
                  </a:cubicBezTo>
                  <a:cubicBezTo>
                    <a:pt x="2608" y="585"/>
                    <a:pt x="2023" y="0"/>
                    <a:pt x="1304" y="0"/>
                  </a:cubicBezTo>
                  <a:close/>
                  <a:moveTo>
                    <a:pt x="1760" y="406"/>
                  </a:moveTo>
                  <a:cubicBezTo>
                    <a:pt x="1067" y="645"/>
                    <a:pt x="1067" y="645"/>
                    <a:pt x="1067" y="645"/>
                  </a:cubicBezTo>
                  <a:cubicBezTo>
                    <a:pt x="1067" y="469"/>
                    <a:pt x="1067" y="469"/>
                    <a:pt x="1067" y="469"/>
                  </a:cubicBezTo>
                  <a:cubicBezTo>
                    <a:pt x="758" y="469"/>
                    <a:pt x="758" y="469"/>
                    <a:pt x="758" y="469"/>
                  </a:cubicBezTo>
                  <a:cubicBezTo>
                    <a:pt x="758" y="751"/>
                    <a:pt x="758" y="751"/>
                    <a:pt x="758" y="751"/>
                  </a:cubicBezTo>
                  <a:cubicBezTo>
                    <a:pt x="515" y="835"/>
                    <a:pt x="515" y="835"/>
                    <a:pt x="515" y="835"/>
                  </a:cubicBezTo>
                  <a:cubicBezTo>
                    <a:pt x="277" y="1379"/>
                    <a:pt x="277" y="1379"/>
                    <a:pt x="277" y="1379"/>
                  </a:cubicBezTo>
                  <a:cubicBezTo>
                    <a:pt x="279" y="1387"/>
                    <a:pt x="303" y="1523"/>
                    <a:pt x="303" y="1523"/>
                  </a:cubicBezTo>
                  <a:cubicBezTo>
                    <a:pt x="422" y="1491"/>
                    <a:pt x="546" y="1474"/>
                    <a:pt x="675" y="1474"/>
                  </a:cubicBezTo>
                  <a:cubicBezTo>
                    <a:pt x="1203" y="1474"/>
                    <a:pt x="1666" y="1760"/>
                    <a:pt x="1918" y="2185"/>
                  </a:cubicBezTo>
                  <a:cubicBezTo>
                    <a:pt x="1986" y="2142"/>
                    <a:pt x="1986" y="2142"/>
                    <a:pt x="1986" y="2142"/>
                  </a:cubicBezTo>
                  <a:cubicBezTo>
                    <a:pt x="1943" y="2070"/>
                    <a:pt x="1894" y="2002"/>
                    <a:pt x="1840" y="1938"/>
                  </a:cubicBezTo>
                  <a:cubicBezTo>
                    <a:pt x="1840" y="1478"/>
                    <a:pt x="1840" y="1478"/>
                    <a:pt x="1840" y="1478"/>
                  </a:cubicBezTo>
                  <a:cubicBezTo>
                    <a:pt x="1534" y="1423"/>
                    <a:pt x="1534" y="1423"/>
                    <a:pt x="1534" y="1423"/>
                  </a:cubicBezTo>
                  <a:cubicBezTo>
                    <a:pt x="1534" y="1661"/>
                    <a:pt x="1534" y="1661"/>
                    <a:pt x="1534" y="1661"/>
                  </a:cubicBezTo>
                  <a:cubicBezTo>
                    <a:pt x="1320" y="1514"/>
                    <a:pt x="1067" y="1420"/>
                    <a:pt x="792" y="1399"/>
                  </a:cubicBezTo>
                  <a:cubicBezTo>
                    <a:pt x="1217" y="1271"/>
                    <a:pt x="1567" y="971"/>
                    <a:pt x="1747" y="577"/>
                  </a:cubicBezTo>
                  <a:cubicBezTo>
                    <a:pt x="2105" y="1399"/>
                    <a:pt x="2105" y="1399"/>
                    <a:pt x="2105" y="1399"/>
                  </a:cubicBezTo>
                  <a:cubicBezTo>
                    <a:pt x="2200" y="1417"/>
                    <a:pt x="2200" y="1417"/>
                    <a:pt x="2200" y="1417"/>
                  </a:cubicBezTo>
                  <a:lnTo>
                    <a:pt x="1760" y="406"/>
                  </a:lnTo>
                  <a:close/>
                  <a:moveTo>
                    <a:pt x="1614" y="1518"/>
                  </a:moveTo>
                  <a:cubicBezTo>
                    <a:pt x="1761" y="1545"/>
                    <a:pt x="1761" y="1545"/>
                    <a:pt x="1761" y="1545"/>
                  </a:cubicBezTo>
                  <a:cubicBezTo>
                    <a:pt x="1761" y="1850"/>
                    <a:pt x="1761" y="1850"/>
                    <a:pt x="1761" y="1850"/>
                  </a:cubicBezTo>
                  <a:cubicBezTo>
                    <a:pt x="1715" y="1804"/>
                    <a:pt x="1666" y="1760"/>
                    <a:pt x="1614" y="1719"/>
                  </a:cubicBezTo>
                  <a:lnTo>
                    <a:pt x="1614" y="1518"/>
                  </a:lnTo>
                  <a:close/>
                  <a:moveTo>
                    <a:pt x="360" y="1387"/>
                  </a:moveTo>
                  <a:cubicBezTo>
                    <a:pt x="574" y="899"/>
                    <a:pt x="574" y="899"/>
                    <a:pt x="574" y="899"/>
                  </a:cubicBezTo>
                  <a:cubicBezTo>
                    <a:pt x="838" y="808"/>
                    <a:pt x="838" y="808"/>
                    <a:pt x="838" y="808"/>
                  </a:cubicBezTo>
                  <a:cubicBezTo>
                    <a:pt x="838" y="549"/>
                    <a:pt x="838" y="549"/>
                    <a:pt x="838" y="549"/>
                  </a:cubicBezTo>
                  <a:cubicBezTo>
                    <a:pt x="988" y="549"/>
                    <a:pt x="988" y="549"/>
                    <a:pt x="988" y="549"/>
                  </a:cubicBezTo>
                  <a:cubicBezTo>
                    <a:pt x="988" y="756"/>
                    <a:pt x="988" y="756"/>
                    <a:pt x="988" y="756"/>
                  </a:cubicBezTo>
                  <a:cubicBezTo>
                    <a:pt x="1687" y="515"/>
                    <a:pt x="1687" y="515"/>
                    <a:pt x="1687" y="515"/>
                  </a:cubicBezTo>
                  <a:cubicBezTo>
                    <a:pt x="1467" y="1024"/>
                    <a:pt x="950" y="1375"/>
                    <a:pt x="360" y="1387"/>
                  </a:cubicBezTo>
                  <a:close/>
                  <a:moveTo>
                    <a:pt x="1693" y="1080"/>
                  </a:moveTo>
                  <a:cubicBezTo>
                    <a:pt x="1761" y="1092"/>
                    <a:pt x="1761" y="1092"/>
                    <a:pt x="1761" y="1092"/>
                  </a:cubicBezTo>
                  <a:cubicBezTo>
                    <a:pt x="1761" y="1230"/>
                    <a:pt x="1761" y="1230"/>
                    <a:pt x="1761" y="1230"/>
                  </a:cubicBezTo>
                  <a:cubicBezTo>
                    <a:pt x="1693" y="1218"/>
                    <a:pt x="1693" y="1218"/>
                    <a:pt x="1693" y="1218"/>
                  </a:cubicBezTo>
                  <a:cubicBezTo>
                    <a:pt x="1693" y="1080"/>
                    <a:pt x="1693" y="1080"/>
                    <a:pt x="1693" y="1080"/>
                  </a:cubicBezTo>
                  <a:moveTo>
                    <a:pt x="1614" y="985"/>
                  </a:moveTo>
                  <a:cubicBezTo>
                    <a:pt x="1614" y="1284"/>
                    <a:pt x="1614" y="1284"/>
                    <a:pt x="1614" y="1284"/>
                  </a:cubicBezTo>
                  <a:cubicBezTo>
                    <a:pt x="1840" y="1325"/>
                    <a:pt x="1840" y="1325"/>
                    <a:pt x="1840" y="1325"/>
                  </a:cubicBezTo>
                  <a:cubicBezTo>
                    <a:pt x="1840" y="1026"/>
                    <a:pt x="1840" y="1026"/>
                    <a:pt x="1840" y="1026"/>
                  </a:cubicBezTo>
                  <a:cubicBezTo>
                    <a:pt x="1614" y="985"/>
                    <a:pt x="1614" y="985"/>
                    <a:pt x="1614" y="985"/>
                  </a:cubicBezTo>
                  <a:close/>
                </a:path>
              </a:pathLst>
            </a:custGeom>
            <a:solidFill>
              <a:srgbClr val="05314D">
                <a:alpha val="80000"/>
              </a:srgb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0" name="Footer Placeholder 3">
            <a:extLst>
              <a:ext uri="{FF2B5EF4-FFF2-40B4-BE49-F238E27FC236}">
                <a16:creationId xmlns:a16="http://schemas.microsoft.com/office/drawing/2014/main" id="{A73783F7-C580-B44F-9BCE-6E6776169CD3}"/>
              </a:ext>
            </a:extLst>
          </p:cNvPr>
          <p:cNvSpPr>
            <a:spLocks noGrp="1"/>
          </p:cNvSpPr>
          <p:nvPr>
            <p:ph type="ftr" sz="quarter" idx="3"/>
          </p:nvPr>
        </p:nvSpPr>
        <p:spPr>
          <a:xfrm>
            <a:off x="1335024" y="6534205"/>
            <a:ext cx="4114800" cy="123111"/>
          </a:xfrm>
          <a:prstGeom prst="rect">
            <a:avLst/>
          </a:prstGeom>
        </p:spPr>
        <p:txBody>
          <a:bodyPr vert="horz" wrap="square" lIns="0" tIns="0" rIns="0" bIns="0" rtlCol="0" anchor="ctr">
            <a:spAutoFit/>
          </a:bodyPr>
          <a:lstStyle>
            <a:lvl1pPr>
              <a:defRPr lang="en-US" sz="800" b="0" i="0" baseline="0">
                <a:solidFill>
                  <a:schemeClr val="tx2"/>
                </a:solidFill>
                <a:latin typeface="Source Sans Pro" panose="020B0503030403020204" pitchFamily="34" charset="0"/>
                <a:ea typeface="Source Sans Pro" panose="020B0503030403020204" pitchFamily="34" charset="0"/>
              </a:defRPr>
            </a:lvl1pPr>
          </a:lstStyle>
          <a:p>
            <a:r>
              <a:rPr lang="en-US"/>
              <a:t>Review READ ME intro slides to update your confidentiality footer</a:t>
            </a:r>
          </a:p>
        </p:txBody>
      </p:sp>
      <p:sp>
        <p:nvSpPr>
          <p:cNvPr id="31" name="Slide Number Placeholder 5">
            <a:extLst>
              <a:ext uri="{FF2B5EF4-FFF2-40B4-BE49-F238E27FC236}">
                <a16:creationId xmlns:a16="http://schemas.microsoft.com/office/drawing/2014/main" id="{002B47F5-E93E-404A-8353-BCE49331A18A}"/>
              </a:ext>
            </a:extLst>
          </p:cNvPr>
          <p:cNvSpPr>
            <a:spLocks noGrp="1"/>
          </p:cNvSpPr>
          <p:nvPr>
            <p:ph type="sldNum" sz="quarter" idx="4"/>
          </p:nvPr>
        </p:nvSpPr>
        <p:spPr>
          <a:xfrm>
            <a:off x="914400" y="6534205"/>
            <a:ext cx="310552" cy="123111"/>
          </a:xfrm>
          <a:prstGeom prst="rect">
            <a:avLst/>
          </a:prstGeom>
        </p:spPr>
        <p:txBody>
          <a:bodyPr vert="horz" wrap="square" lIns="0" tIns="0" rIns="0" bIns="0" rtlCol="0" anchor="ctr">
            <a:spAutoFit/>
          </a:bodyPr>
          <a:lstStyle>
            <a:lvl1pPr algn="l">
              <a:defRPr lang="en-US" sz="800" b="0" i="0" baseline="0" smtClean="0">
                <a:solidFill>
                  <a:schemeClr val="tx2"/>
                </a:solidFill>
                <a:latin typeface="Source Sans Pro" panose="020B0503030403020204" pitchFamily="34" charset="0"/>
                <a:ea typeface="Source Sans Pro" panose="020B0503030403020204" pitchFamily="34" charset="0"/>
              </a:defRPr>
            </a:lvl1pPr>
          </a:lstStyle>
          <a:p>
            <a:fld id="{A40F6220-3843-4368-9AEB-1A179F7BFCD6}" type="slidenum">
              <a:rPr lang="en-US" smtClean="0"/>
              <a:pPr/>
              <a:t>‹#›</a:t>
            </a:fld>
            <a:endParaRPr lang="en-US"/>
          </a:p>
        </p:txBody>
      </p:sp>
    </p:spTree>
    <p:extLst>
      <p:ext uri="{BB962C8B-B14F-4D97-AF65-F5344CB8AC3E}">
        <p14:creationId xmlns:p14="http://schemas.microsoft.com/office/powerpoint/2010/main" val="1568891773"/>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82" r:id="rId3"/>
    <p:sldLayoutId id="2147483673" r:id="rId4"/>
    <p:sldLayoutId id="2147483672" r:id="rId5"/>
    <p:sldLayoutId id="2147483675" r:id="rId6"/>
    <p:sldLayoutId id="2147483677" r:id="rId7"/>
    <p:sldLayoutId id="2147483705" r:id="rId8"/>
    <p:sldLayoutId id="2147483679" r:id="rId9"/>
  </p:sldLayoutIdLst>
  <p:hf hdr="0" dt="0"/>
  <p:txStyles>
    <p:titleStyle>
      <a:lvl1pPr algn="l" defTabSz="914400" rtl="0" eaLnBrk="1" latinLnBrk="0" hangingPunct="1">
        <a:lnSpc>
          <a:spcPct val="80000"/>
        </a:lnSpc>
        <a:spcBef>
          <a:spcPct val="0"/>
        </a:spcBef>
        <a:spcAft>
          <a:spcPts val="1200"/>
        </a:spcAft>
        <a:buNone/>
        <a:defRPr sz="48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600" kern="1200">
          <a:solidFill>
            <a:schemeClr val="tx1"/>
          </a:solidFill>
          <a:latin typeface="+mn-lt"/>
          <a:ea typeface="+mn-ea"/>
          <a:cs typeface="+mn-cs"/>
        </a:defRPr>
      </a:lvl1pPr>
      <a:lvl2pPr marL="283464" indent="-283464" algn="l" defTabSz="914400" rtl="0" eaLnBrk="1" latinLnBrk="0" hangingPunct="1">
        <a:lnSpc>
          <a:spcPct val="100000"/>
        </a:lnSpc>
        <a:spcBef>
          <a:spcPts val="500"/>
        </a:spcBef>
        <a:buFont typeface="Arial" panose="020B0604020202020204" pitchFamily="34" charset="0"/>
        <a:buChar char="•"/>
        <a:tabLst/>
        <a:defRPr sz="2200" kern="1200">
          <a:solidFill>
            <a:schemeClr val="tx1"/>
          </a:solidFill>
          <a:latin typeface="+mn-lt"/>
          <a:ea typeface="+mn-ea"/>
          <a:cs typeface="+mn-cs"/>
        </a:defRPr>
      </a:lvl2pPr>
      <a:lvl3pPr marL="573088" indent="-287338" algn="l" defTabSz="914400" rtl="0" eaLnBrk="1" latinLnBrk="0" hangingPunct="1">
        <a:lnSpc>
          <a:spcPct val="100000"/>
        </a:lnSpc>
        <a:spcBef>
          <a:spcPts val="500"/>
        </a:spcBef>
        <a:buFont typeface="Arial" panose="020B0604020202020204" pitchFamily="34" charset="0"/>
        <a:buChar char="•"/>
        <a:tabLst/>
        <a:defRPr sz="2200" kern="1200">
          <a:solidFill>
            <a:schemeClr val="tx1"/>
          </a:solidFill>
          <a:latin typeface="+mn-lt"/>
          <a:ea typeface="+mn-ea"/>
          <a:cs typeface="+mn-cs"/>
        </a:defRPr>
      </a:lvl3pPr>
      <a:lvl4pPr marL="860425" indent="-287338" algn="l" defTabSz="914400" rtl="0" eaLnBrk="1" latinLnBrk="0" hangingPunct="1">
        <a:lnSpc>
          <a:spcPct val="100000"/>
        </a:lnSpc>
        <a:spcBef>
          <a:spcPts val="500"/>
        </a:spcBef>
        <a:buFont typeface="Arial" panose="020B0604020202020204" pitchFamily="34" charset="0"/>
        <a:buChar char="•"/>
        <a:tabLst/>
        <a:defRPr sz="2200" kern="1200">
          <a:solidFill>
            <a:schemeClr val="tx1"/>
          </a:solidFill>
          <a:latin typeface="+mn-lt"/>
          <a:ea typeface="+mn-ea"/>
          <a:cs typeface="+mn-cs"/>
        </a:defRPr>
      </a:lvl4pPr>
      <a:lvl5pPr marL="1147763" indent="-287338" algn="l" defTabSz="914400" rtl="0" eaLnBrk="1" latinLnBrk="0" hangingPunct="1">
        <a:lnSpc>
          <a:spcPct val="100000"/>
        </a:lnSpc>
        <a:spcBef>
          <a:spcPts val="500"/>
        </a:spcBef>
        <a:buFont typeface="Arial" panose="020B0604020202020204" pitchFamily="34" charset="0"/>
        <a:buChar char="•"/>
        <a:tabLs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0">
          <p15:clr>
            <a:srgbClr val="F26B43"/>
          </p15:clr>
        </p15:guide>
        <p15:guide id="2" pos="576">
          <p15:clr>
            <a:srgbClr val="F26B43"/>
          </p15:clr>
        </p15:guide>
        <p15:guide id="3" orient="horz" pos="1200">
          <p15:clr>
            <a:srgbClr val="F26B43"/>
          </p15:clr>
        </p15:guide>
        <p15:guide id="4" orient="horz" pos="576">
          <p15:clr>
            <a:srgbClr val="F26B43"/>
          </p15:clr>
        </p15:guide>
        <p15:guide id="6" orient="horz" pos="4032" userDrawn="1">
          <p15:clr>
            <a:srgbClr val="F26B43"/>
          </p15:clr>
        </p15:guide>
        <p15:guide id="7" orient="horz" pos="4224" userDrawn="1">
          <p15:clr>
            <a:srgbClr val="F26B43"/>
          </p15:clr>
        </p15:guide>
        <p15:guide id="8" pos="1992">
          <p15:clr>
            <a:srgbClr val="F26B43"/>
          </p15:clr>
        </p15:guide>
        <p15:guide id="9" pos="2280">
          <p15:clr>
            <a:srgbClr val="F26B43"/>
          </p15:clr>
        </p15:guide>
        <p15:guide id="10" pos="3696">
          <p15:clr>
            <a:srgbClr val="F26B43"/>
          </p15:clr>
        </p15:guide>
        <p15:guide id="11" pos="3960" userDrawn="1">
          <p15:clr>
            <a:srgbClr val="F26B43"/>
          </p15:clr>
        </p15:guide>
        <p15:guide id="12" pos="5400">
          <p15:clr>
            <a:srgbClr val="F26B43"/>
          </p15:clr>
        </p15:guide>
        <p15:guide id="13" pos="5688">
          <p15:clr>
            <a:srgbClr val="F26B43"/>
          </p15:clr>
        </p15:guide>
        <p15:guide id="14" pos="7104">
          <p15:clr>
            <a:srgbClr val="F26B43"/>
          </p15:clr>
        </p15:guide>
        <p15:guide id="15" pos="6528" userDrawn="1">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A55E039-A429-C442-ACD0-D0675B3EACE7}"/>
              </a:ext>
            </a:extLst>
          </p:cNvPr>
          <p:cNvGrpSpPr/>
          <p:nvPr userDrawn="1"/>
        </p:nvGrpSpPr>
        <p:grpSpPr>
          <a:xfrm>
            <a:off x="0" y="0"/>
            <a:ext cx="12192000" cy="6858000"/>
            <a:chOff x="0" y="0"/>
            <a:chExt cx="12192000" cy="6858000"/>
          </a:xfrm>
        </p:grpSpPr>
        <p:cxnSp>
          <p:nvCxnSpPr>
            <p:cNvPr id="8" name="Straight Connector 7">
              <a:extLst>
                <a:ext uri="{FF2B5EF4-FFF2-40B4-BE49-F238E27FC236}">
                  <a16:creationId xmlns:a16="http://schemas.microsoft.com/office/drawing/2014/main" id="{426D0A0B-216D-5944-97C5-039A6F894176}"/>
                </a:ext>
              </a:extLst>
            </p:cNvPr>
            <p:cNvCxnSpPr/>
            <p:nvPr userDrawn="1"/>
          </p:nvCxnSpPr>
          <p:spPr>
            <a:xfrm>
              <a:off x="0" y="9144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E4CB5E-9C59-2447-9792-5F62829DB55B}"/>
                </a:ext>
              </a:extLst>
            </p:cNvPr>
            <p:cNvCxnSpPr/>
            <p:nvPr userDrawn="1"/>
          </p:nvCxnSpPr>
          <p:spPr>
            <a:xfrm>
              <a:off x="0" y="59436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5C8643-E91A-D247-B5F5-CEFC39CFE7D8}"/>
                </a:ext>
              </a:extLst>
            </p:cNvPr>
            <p:cNvCxnSpPr/>
            <p:nvPr userDrawn="1"/>
          </p:nvCxnSpPr>
          <p:spPr>
            <a:xfrm>
              <a:off x="914400"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2A6396-8385-054F-9844-A4D7D2CBFF7D}"/>
                </a:ext>
              </a:extLst>
            </p:cNvPr>
            <p:cNvCxnSpPr/>
            <p:nvPr userDrawn="1"/>
          </p:nvCxnSpPr>
          <p:spPr>
            <a:xfrm>
              <a:off x="11274552"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F7051DF-EAEC-FC41-B2CA-CD9681EA1856}"/>
                </a:ext>
              </a:extLst>
            </p:cNvPr>
            <p:cNvGrpSpPr/>
            <p:nvPr userDrawn="1"/>
          </p:nvGrpSpPr>
          <p:grpSpPr>
            <a:xfrm>
              <a:off x="5865876" y="0"/>
              <a:ext cx="457200" cy="6858000"/>
              <a:chOff x="5879592" y="0"/>
              <a:chExt cx="457200" cy="6858000"/>
            </a:xfrm>
          </p:grpSpPr>
          <p:cxnSp>
            <p:nvCxnSpPr>
              <p:cNvPr id="14" name="Straight Connector 13">
                <a:extLst>
                  <a:ext uri="{FF2B5EF4-FFF2-40B4-BE49-F238E27FC236}">
                    <a16:creationId xmlns:a16="http://schemas.microsoft.com/office/drawing/2014/main" id="{310850C7-9ED2-154B-B44E-89813091109B}"/>
                  </a:ext>
                </a:extLst>
              </p:cNvPr>
              <p:cNvCxnSpPr/>
              <p:nvPr userDrawn="1"/>
            </p:nvCxnSpPr>
            <p:spPr>
              <a:xfrm>
                <a:off x="5879592"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45E171-0A5A-1844-A8C1-5307AC2CEAD1}"/>
                  </a:ext>
                </a:extLst>
              </p:cNvPr>
              <p:cNvCxnSpPr/>
              <p:nvPr userDrawn="1"/>
            </p:nvCxnSpPr>
            <p:spPr>
              <a:xfrm>
                <a:off x="6336792"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C084CA50-6D09-F047-9D4E-C1BD9B06F797}"/>
                </a:ext>
              </a:extLst>
            </p:cNvPr>
            <p:cNvGrpSpPr/>
            <p:nvPr userDrawn="1"/>
          </p:nvGrpSpPr>
          <p:grpSpPr>
            <a:xfrm>
              <a:off x="8570214" y="0"/>
              <a:ext cx="457200" cy="6858000"/>
              <a:chOff x="8700516" y="0"/>
              <a:chExt cx="457200" cy="6858000"/>
            </a:xfrm>
          </p:grpSpPr>
          <p:cxnSp>
            <p:nvCxnSpPr>
              <p:cNvPr id="15" name="Straight Connector 14">
                <a:extLst>
                  <a:ext uri="{FF2B5EF4-FFF2-40B4-BE49-F238E27FC236}">
                    <a16:creationId xmlns:a16="http://schemas.microsoft.com/office/drawing/2014/main" id="{46E8B5A0-B531-DA4F-86A7-19DE9C47125F}"/>
                  </a:ext>
                </a:extLst>
              </p:cNvPr>
              <p:cNvCxnSpPr/>
              <p:nvPr userDrawn="1"/>
            </p:nvCxnSpPr>
            <p:spPr>
              <a:xfrm>
                <a:off x="8700516"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D94EB04-8861-8E4B-A595-003BAC68B37E}"/>
                  </a:ext>
                </a:extLst>
              </p:cNvPr>
              <p:cNvCxnSpPr/>
              <p:nvPr userDrawn="1"/>
            </p:nvCxnSpPr>
            <p:spPr>
              <a:xfrm>
                <a:off x="9157716"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3F18B97-042D-6B4C-9600-F68A070A658C}"/>
                </a:ext>
              </a:extLst>
            </p:cNvPr>
            <p:cNvGrpSpPr/>
            <p:nvPr userDrawn="1"/>
          </p:nvGrpSpPr>
          <p:grpSpPr>
            <a:xfrm>
              <a:off x="3161538" y="0"/>
              <a:ext cx="457200" cy="6858000"/>
              <a:chOff x="3058668" y="0"/>
              <a:chExt cx="457200" cy="6858000"/>
            </a:xfrm>
          </p:grpSpPr>
          <p:cxnSp>
            <p:nvCxnSpPr>
              <p:cNvPr id="13" name="Straight Connector 12">
                <a:extLst>
                  <a:ext uri="{FF2B5EF4-FFF2-40B4-BE49-F238E27FC236}">
                    <a16:creationId xmlns:a16="http://schemas.microsoft.com/office/drawing/2014/main" id="{66816F39-63ED-0047-A80C-05054CEBCFBD}"/>
                  </a:ext>
                </a:extLst>
              </p:cNvPr>
              <p:cNvCxnSpPr/>
              <p:nvPr userDrawn="1"/>
            </p:nvCxnSpPr>
            <p:spPr>
              <a:xfrm>
                <a:off x="3058668"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B8ABABD-B69D-6B47-A3FE-280CFC80CDF2}"/>
                  </a:ext>
                </a:extLst>
              </p:cNvPr>
              <p:cNvCxnSpPr/>
              <p:nvPr userDrawn="1"/>
            </p:nvCxnSpPr>
            <p:spPr>
              <a:xfrm>
                <a:off x="3515868" y="0"/>
                <a:ext cx="0" cy="685800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D8041724-C240-A14E-89B5-C29C72CBEC5F}"/>
                </a:ext>
              </a:extLst>
            </p:cNvPr>
            <p:cNvCxnSpPr/>
            <p:nvPr userDrawn="1"/>
          </p:nvCxnSpPr>
          <p:spPr>
            <a:xfrm>
              <a:off x="0" y="18288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D83147-0F24-6F40-ADFD-1B8C607BD5C4}"/>
                </a:ext>
              </a:extLst>
            </p:cNvPr>
            <p:cNvCxnSpPr/>
            <p:nvPr userDrawn="1"/>
          </p:nvCxnSpPr>
          <p:spPr>
            <a:xfrm>
              <a:off x="0" y="22860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FB3C95-2980-4344-AB21-1E322D6D8275}"/>
                </a:ext>
              </a:extLst>
            </p:cNvPr>
            <p:cNvCxnSpPr/>
            <p:nvPr userDrawn="1"/>
          </p:nvCxnSpPr>
          <p:spPr>
            <a:xfrm>
              <a:off x="0" y="64008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E02B32C-E2F8-0D4C-88FC-6EF7C2AD9327}"/>
                </a:ext>
              </a:extLst>
            </p:cNvPr>
            <p:cNvCxnSpPr/>
            <p:nvPr userDrawn="1"/>
          </p:nvCxnSpPr>
          <p:spPr>
            <a:xfrm>
              <a:off x="0" y="6172200"/>
              <a:ext cx="12192000" cy="0"/>
            </a:xfrm>
            <a:prstGeom prst="line">
              <a:avLst/>
            </a:prstGeom>
            <a:ln>
              <a:no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914400" y="985665"/>
            <a:ext cx="10360152" cy="754502"/>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914400" y="1977862"/>
            <a:ext cx="10360152" cy="1835374"/>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Footer Placeholder 3">
            <a:extLst>
              <a:ext uri="{FF2B5EF4-FFF2-40B4-BE49-F238E27FC236}">
                <a16:creationId xmlns:a16="http://schemas.microsoft.com/office/drawing/2014/main" id="{6AA5C747-B65E-454B-BAD8-EE01015BCC24}"/>
              </a:ext>
            </a:extLst>
          </p:cNvPr>
          <p:cNvSpPr>
            <a:spLocks noGrp="1"/>
          </p:cNvSpPr>
          <p:nvPr>
            <p:ph type="ftr" sz="quarter" idx="3"/>
          </p:nvPr>
        </p:nvSpPr>
        <p:spPr>
          <a:xfrm>
            <a:off x="1335024" y="6534205"/>
            <a:ext cx="4114800" cy="123111"/>
          </a:xfrm>
          <a:prstGeom prst="rect">
            <a:avLst/>
          </a:prstGeom>
        </p:spPr>
        <p:txBody>
          <a:bodyPr vert="horz" wrap="square" lIns="0" tIns="0" rIns="0" bIns="0" rtlCol="0" anchor="ctr">
            <a:spAutoFit/>
          </a:bodyPr>
          <a:lstStyle>
            <a:lvl1pPr>
              <a:defRPr lang="en-US" sz="800" b="0" i="0" baseline="0">
                <a:solidFill>
                  <a:schemeClr val="tx2"/>
                </a:solidFill>
                <a:latin typeface="Source Sans Pro" panose="020B0503030403020204" pitchFamily="34" charset="0"/>
                <a:ea typeface="Source Sans Pro" panose="020B0503030403020204" pitchFamily="34" charset="0"/>
              </a:defRPr>
            </a:lvl1pPr>
          </a:lstStyle>
          <a:p>
            <a:r>
              <a:rPr lang="en-US" dirty="0"/>
              <a:t>Review READ ME intro slides to update your confidentiality footer</a:t>
            </a:r>
          </a:p>
        </p:txBody>
      </p:sp>
      <p:sp>
        <p:nvSpPr>
          <p:cNvPr id="23" name="Slide Number Placeholder 5">
            <a:extLst>
              <a:ext uri="{FF2B5EF4-FFF2-40B4-BE49-F238E27FC236}">
                <a16:creationId xmlns:a16="http://schemas.microsoft.com/office/drawing/2014/main" id="{522B571A-CF22-E547-84B7-72E725442C4D}"/>
              </a:ext>
            </a:extLst>
          </p:cNvPr>
          <p:cNvSpPr>
            <a:spLocks noGrp="1"/>
          </p:cNvSpPr>
          <p:nvPr>
            <p:ph type="sldNum" sz="quarter" idx="4"/>
          </p:nvPr>
        </p:nvSpPr>
        <p:spPr>
          <a:xfrm>
            <a:off x="914400" y="6534205"/>
            <a:ext cx="310552" cy="123111"/>
          </a:xfrm>
          <a:prstGeom prst="rect">
            <a:avLst/>
          </a:prstGeom>
        </p:spPr>
        <p:txBody>
          <a:bodyPr vert="horz" wrap="square" lIns="0" tIns="0" rIns="0" bIns="0" rtlCol="0" anchor="ctr">
            <a:spAutoFit/>
          </a:bodyPr>
          <a:lstStyle>
            <a:lvl1pPr algn="l">
              <a:defRPr lang="en-US" sz="800" b="0" i="0" baseline="0" smtClean="0">
                <a:solidFill>
                  <a:schemeClr val="tx2"/>
                </a:solidFill>
                <a:latin typeface="Source Sans Pro" panose="020B0503030403020204" pitchFamily="34" charset="0"/>
                <a:ea typeface="Source Sans Pro" panose="020B0503030403020204" pitchFamily="34" charset="0"/>
              </a:defRPr>
            </a:lvl1pPr>
          </a:lstStyle>
          <a:p>
            <a:fld id="{A40F6220-3843-4368-9AEB-1A179F7BFCD6}" type="slidenum">
              <a:rPr lang="en-US" smtClean="0"/>
              <a:pPr/>
              <a:t>‹#›</a:t>
            </a:fld>
            <a:endParaRPr lang="en-US" dirty="0"/>
          </a:p>
        </p:txBody>
      </p:sp>
    </p:spTree>
    <p:extLst>
      <p:ext uri="{BB962C8B-B14F-4D97-AF65-F5344CB8AC3E}">
        <p14:creationId xmlns:p14="http://schemas.microsoft.com/office/powerpoint/2010/main" val="170418107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17" r:id="rId4"/>
    <p:sldLayoutId id="2147483718" r:id="rId5"/>
  </p:sldLayoutIdLst>
  <p:hf hdr="0" dt="0"/>
  <p:txStyles>
    <p:titleStyle>
      <a:lvl1pPr algn="l" defTabSz="914400" rtl="0" eaLnBrk="1" latinLnBrk="0" hangingPunct="1">
        <a:lnSpc>
          <a:spcPct val="80000"/>
        </a:lnSpc>
        <a:spcBef>
          <a:spcPct val="0"/>
        </a:spcBef>
        <a:spcAft>
          <a:spcPts val="1200"/>
        </a:spcAft>
        <a:buNone/>
        <a:defRPr sz="6000" b="1"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mn-lt"/>
          <a:ea typeface="+mn-ea"/>
          <a:cs typeface="+mn-cs"/>
        </a:defRPr>
      </a:lvl1pPr>
      <a:lvl2pPr marL="283464" indent="-283464" algn="l" defTabSz="914400" rtl="0" eaLnBrk="1" latinLnBrk="0" hangingPunct="1">
        <a:lnSpc>
          <a:spcPct val="90000"/>
        </a:lnSpc>
        <a:spcBef>
          <a:spcPts val="500"/>
        </a:spcBef>
        <a:buFont typeface="Arial" panose="020B0604020202020204" pitchFamily="34" charset="0"/>
        <a:buChar char="•"/>
        <a:tabLst/>
        <a:defRPr sz="2200" kern="1200">
          <a:solidFill>
            <a:schemeClr val="tx1"/>
          </a:solidFill>
          <a:latin typeface="+mn-lt"/>
          <a:ea typeface="+mn-ea"/>
          <a:cs typeface="+mn-cs"/>
        </a:defRPr>
      </a:lvl2pPr>
      <a:lvl3pPr marL="573088" indent="-287338" algn="l" defTabSz="914400" rtl="0" eaLnBrk="1" latinLnBrk="0" hangingPunct="1">
        <a:lnSpc>
          <a:spcPct val="90000"/>
        </a:lnSpc>
        <a:spcBef>
          <a:spcPts val="500"/>
        </a:spcBef>
        <a:buFont typeface="Arial" panose="020B0604020202020204" pitchFamily="34" charset="0"/>
        <a:buChar char="•"/>
        <a:tabLst/>
        <a:defRPr sz="2200" kern="1200">
          <a:solidFill>
            <a:schemeClr val="tx1"/>
          </a:solidFill>
          <a:latin typeface="+mn-lt"/>
          <a:ea typeface="+mn-ea"/>
          <a:cs typeface="+mn-cs"/>
        </a:defRPr>
      </a:lvl3pPr>
      <a:lvl4pPr marL="860425" indent="-287338" algn="l" defTabSz="914400" rtl="0" eaLnBrk="1" latinLnBrk="0" hangingPunct="1">
        <a:lnSpc>
          <a:spcPct val="90000"/>
        </a:lnSpc>
        <a:spcBef>
          <a:spcPts val="500"/>
        </a:spcBef>
        <a:buFont typeface="Arial" panose="020B0604020202020204" pitchFamily="34" charset="0"/>
        <a:buChar char="•"/>
        <a:tabLst/>
        <a:defRPr sz="2200" kern="1200">
          <a:solidFill>
            <a:schemeClr val="tx1"/>
          </a:solidFill>
          <a:latin typeface="+mn-lt"/>
          <a:ea typeface="+mn-ea"/>
          <a:cs typeface="+mn-cs"/>
        </a:defRPr>
      </a:lvl4pPr>
      <a:lvl5pPr marL="1147763" indent="-287338" algn="l" defTabSz="914400" rtl="0" eaLnBrk="1" latinLnBrk="0" hangingPunct="1">
        <a:lnSpc>
          <a:spcPct val="90000"/>
        </a:lnSpc>
        <a:spcBef>
          <a:spcPts val="500"/>
        </a:spcBef>
        <a:buFont typeface="Arial" panose="020B0604020202020204" pitchFamily="34" charset="0"/>
        <a:buChar char="•"/>
        <a:tabLst/>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0">
          <p15:clr>
            <a:srgbClr val="F26B43"/>
          </p15:clr>
        </p15:guide>
        <p15:guide id="2" pos="576">
          <p15:clr>
            <a:srgbClr val="F26B43"/>
          </p15:clr>
        </p15:guide>
        <p15:guide id="3" orient="horz" pos="1200">
          <p15:clr>
            <a:srgbClr val="F26B43"/>
          </p15:clr>
        </p15:guide>
        <p15:guide id="4" orient="horz" pos="576">
          <p15:clr>
            <a:srgbClr val="F26B43"/>
          </p15:clr>
        </p15:guide>
        <p15:guide id="6" orient="horz" pos="4032" userDrawn="1">
          <p15:clr>
            <a:srgbClr val="F26B43"/>
          </p15:clr>
        </p15:guide>
        <p15:guide id="7" orient="horz" pos="4224" userDrawn="1">
          <p15:clr>
            <a:srgbClr val="F26B43"/>
          </p15:clr>
        </p15:guide>
        <p15:guide id="8" pos="1992">
          <p15:clr>
            <a:srgbClr val="F26B43"/>
          </p15:clr>
        </p15:guide>
        <p15:guide id="9" pos="2280">
          <p15:clr>
            <a:srgbClr val="F26B43"/>
          </p15:clr>
        </p15:guide>
        <p15:guide id="10" pos="3696">
          <p15:clr>
            <a:srgbClr val="F26B43"/>
          </p15:clr>
        </p15:guide>
        <p15:guide id="11" pos="3984">
          <p15:clr>
            <a:srgbClr val="F26B43"/>
          </p15:clr>
        </p15:guide>
        <p15:guide id="12" pos="5400">
          <p15:clr>
            <a:srgbClr val="F26B43"/>
          </p15:clr>
        </p15:guide>
        <p15:guide id="13" pos="5688">
          <p15:clr>
            <a:srgbClr val="F26B43"/>
          </p15:clr>
        </p15:guide>
        <p15:guide id="15" pos="6720">
          <p15:clr>
            <a:srgbClr val="9FCC3B"/>
          </p15:clr>
        </p15:guide>
        <p15:guide id="16" pos="7152">
          <p15:clr>
            <a:srgbClr val="F26B43"/>
          </p15:clr>
        </p15:guide>
        <p15:guide id="17" pos="864">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9.xml"/><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EFCEA6-86E7-6F43-867C-0A695C18F31E}"/>
              </a:ext>
            </a:extLst>
          </p:cNvPr>
          <p:cNvSpPr txBox="1"/>
          <p:nvPr/>
        </p:nvSpPr>
        <p:spPr>
          <a:xfrm>
            <a:off x="1785257" y="5551714"/>
            <a:ext cx="1870705" cy="166199"/>
          </a:xfrm>
          <a:prstGeom prst="rect">
            <a:avLst/>
          </a:prstGeom>
          <a:noFill/>
        </p:spPr>
        <p:txBody>
          <a:bodyPr wrap="none" lIns="0" tIns="0" rIns="0" bIns="0" rtlCol="0">
            <a:spAutoFit/>
          </a:bodyPr>
          <a:lstStyle/>
          <a:p>
            <a:pPr>
              <a:lnSpc>
                <a:spcPct val="90000"/>
              </a:lnSpc>
              <a:spcAft>
                <a:spcPts val="1200"/>
              </a:spcAft>
            </a:pPr>
            <a:r>
              <a:rPr lang="en-US" sz="1200" dirty="0">
                <a:solidFill>
                  <a:schemeClr val="bg1"/>
                </a:solidFill>
              </a:rPr>
              <a:t>EVP &amp; Chief Operating Officer</a:t>
            </a:r>
          </a:p>
        </p:txBody>
      </p:sp>
      <p:sp>
        <p:nvSpPr>
          <p:cNvPr id="3" name="TextBox 2">
            <a:extLst>
              <a:ext uri="{FF2B5EF4-FFF2-40B4-BE49-F238E27FC236}">
                <a16:creationId xmlns:a16="http://schemas.microsoft.com/office/drawing/2014/main" id="{BA35BF8E-20EF-D94C-B5B3-712FA1D50001}"/>
              </a:ext>
            </a:extLst>
          </p:cNvPr>
          <p:cNvSpPr txBox="1"/>
          <p:nvPr/>
        </p:nvSpPr>
        <p:spPr>
          <a:xfrm>
            <a:off x="8290480" y="5551714"/>
            <a:ext cx="1562928" cy="332399"/>
          </a:xfrm>
          <a:prstGeom prst="rect">
            <a:avLst/>
          </a:prstGeom>
          <a:noFill/>
        </p:spPr>
        <p:txBody>
          <a:bodyPr wrap="none" lIns="0" tIns="0" rIns="0" bIns="0" rtlCol="0">
            <a:spAutoFit/>
          </a:bodyPr>
          <a:lstStyle/>
          <a:p>
            <a:pPr algn="ctr">
              <a:lnSpc>
                <a:spcPct val="90000"/>
              </a:lnSpc>
              <a:spcAft>
                <a:spcPts val="1200"/>
              </a:spcAft>
            </a:pPr>
            <a:r>
              <a:rPr lang="en-US" sz="1200" dirty="0">
                <a:solidFill>
                  <a:schemeClr val="bg1"/>
                </a:solidFill>
              </a:rPr>
              <a:t>SVP &amp; Chief Information </a:t>
            </a:r>
            <a:br>
              <a:rPr lang="en-US" sz="1200" dirty="0">
                <a:solidFill>
                  <a:schemeClr val="bg1"/>
                </a:solidFill>
              </a:rPr>
            </a:br>
            <a:r>
              <a:rPr lang="en-US" sz="1200" dirty="0">
                <a:solidFill>
                  <a:schemeClr val="bg1"/>
                </a:solidFill>
              </a:rPr>
              <a:t>Security Officer</a:t>
            </a:r>
          </a:p>
        </p:txBody>
      </p:sp>
      <p:sp>
        <p:nvSpPr>
          <p:cNvPr id="4" name="TextBox 3">
            <a:extLst>
              <a:ext uri="{FF2B5EF4-FFF2-40B4-BE49-F238E27FC236}">
                <a16:creationId xmlns:a16="http://schemas.microsoft.com/office/drawing/2014/main" id="{FBFB81AE-4829-4E44-A417-33ED1976F28C}"/>
              </a:ext>
            </a:extLst>
          </p:cNvPr>
          <p:cNvSpPr txBox="1"/>
          <p:nvPr/>
        </p:nvSpPr>
        <p:spPr>
          <a:xfrm>
            <a:off x="4353321" y="5551714"/>
            <a:ext cx="1391407" cy="332399"/>
          </a:xfrm>
          <a:prstGeom prst="rect">
            <a:avLst/>
          </a:prstGeom>
          <a:noFill/>
        </p:spPr>
        <p:txBody>
          <a:bodyPr wrap="none" lIns="0" tIns="0" rIns="0" bIns="0" rtlCol="0">
            <a:spAutoFit/>
          </a:bodyPr>
          <a:lstStyle/>
          <a:p>
            <a:pPr algn="ctr">
              <a:lnSpc>
                <a:spcPct val="90000"/>
              </a:lnSpc>
              <a:spcAft>
                <a:spcPts val="1200"/>
              </a:spcAft>
            </a:pPr>
            <a:r>
              <a:rPr lang="en-US" sz="1200" dirty="0">
                <a:solidFill>
                  <a:schemeClr val="bg1"/>
                </a:solidFill>
              </a:rPr>
              <a:t>SVP, Integrated </a:t>
            </a:r>
            <a:br>
              <a:rPr lang="en-US" sz="1200" dirty="0">
                <a:solidFill>
                  <a:schemeClr val="bg1"/>
                </a:solidFill>
              </a:rPr>
            </a:br>
            <a:r>
              <a:rPr lang="en-US" sz="1200" dirty="0">
                <a:solidFill>
                  <a:schemeClr val="bg1"/>
                </a:solidFill>
              </a:rPr>
              <a:t>Technology Solutions</a:t>
            </a:r>
          </a:p>
        </p:txBody>
      </p:sp>
      <p:sp>
        <p:nvSpPr>
          <p:cNvPr id="5" name="TextBox 4">
            <a:extLst>
              <a:ext uri="{FF2B5EF4-FFF2-40B4-BE49-F238E27FC236}">
                <a16:creationId xmlns:a16="http://schemas.microsoft.com/office/drawing/2014/main" id="{31AF244E-2D30-0348-9051-F3FA3F077C8C}"/>
              </a:ext>
            </a:extLst>
          </p:cNvPr>
          <p:cNvSpPr txBox="1"/>
          <p:nvPr/>
        </p:nvSpPr>
        <p:spPr>
          <a:xfrm>
            <a:off x="6400489" y="5551714"/>
            <a:ext cx="1215076" cy="166199"/>
          </a:xfrm>
          <a:prstGeom prst="rect">
            <a:avLst/>
          </a:prstGeom>
          <a:noFill/>
        </p:spPr>
        <p:txBody>
          <a:bodyPr wrap="none" lIns="0" tIns="0" rIns="0" bIns="0" rtlCol="0">
            <a:spAutoFit/>
          </a:bodyPr>
          <a:lstStyle/>
          <a:p>
            <a:pPr algn="ctr">
              <a:lnSpc>
                <a:spcPct val="90000"/>
              </a:lnSpc>
              <a:spcAft>
                <a:spcPts val="1200"/>
              </a:spcAft>
            </a:pPr>
            <a:r>
              <a:rPr lang="en-US" sz="1200" dirty="0">
                <a:solidFill>
                  <a:schemeClr val="bg1"/>
                </a:solidFill>
              </a:rPr>
              <a:t>VP, Climate Impact</a:t>
            </a:r>
          </a:p>
        </p:txBody>
      </p:sp>
    </p:spTree>
    <p:extLst>
      <p:ext uri="{BB962C8B-B14F-4D97-AF65-F5344CB8AC3E}">
        <p14:creationId xmlns:p14="http://schemas.microsoft.com/office/powerpoint/2010/main" val="72365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C56F93-7B78-0D4B-83FB-A82F4BB436C1}"/>
              </a:ext>
            </a:extLst>
          </p:cNvPr>
          <p:cNvSpPr txBox="1"/>
          <p:nvPr/>
        </p:nvSpPr>
        <p:spPr>
          <a:xfrm>
            <a:off x="6596742" y="3208275"/>
            <a:ext cx="4286117" cy="2480679"/>
          </a:xfrm>
          <a:prstGeom prst="rect">
            <a:avLst/>
          </a:prstGeom>
          <a:noFill/>
        </p:spPr>
        <p:txBody>
          <a:bodyPr wrap="square" lIns="0" tIns="0" rIns="0" bIns="0" rtlCol="0">
            <a:spAutoFit/>
          </a:bodyPr>
          <a:lstStyle/>
          <a:p>
            <a:pPr>
              <a:lnSpc>
                <a:spcPct val="90000"/>
              </a:lnSpc>
              <a:spcAft>
                <a:spcPts val="1200"/>
              </a:spcAft>
            </a:pPr>
            <a:r>
              <a:rPr lang="en-US" sz="2800" dirty="0">
                <a:solidFill>
                  <a:schemeClr val="bg1"/>
                </a:solidFill>
              </a:rPr>
              <a:t>single-family homes is purchased or refinanced with Fannie Mae. </a:t>
            </a:r>
          </a:p>
          <a:p>
            <a:pPr>
              <a:lnSpc>
                <a:spcPct val="90000"/>
              </a:lnSpc>
              <a:spcAft>
                <a:spcPts val="1200"/>
              </a:spcAft>
            </a:pPr>
            <a:r>
              <a:rPr lang="en-US" sz="2800" dirty="0">
                <a:solidFill>
                  <a:schemeClr val="bg1"/>
                </a:solidFill>
              </a:rPr>
              <a:t>The integration of business and technology is critical </a:t>
            </a:r>
            <a:br>
              <a:rPr lang="en-US" sz="2800" dirty="0">
                <a:solidFill>
                  <a:schemeClr val="bg1"/>
                </a:solidFill>
              </a:rPr>
            </a:br>
            <a:r>
              <a:rPr lang="en-US" sz="2800" dirty="0">
                <a:solidFill>
                  <a:schemeClr val="bg1"/>
                </a:solidFill>
              </a:rPr>
              <a:t>for success.</a:t>
            </a:r>
          </a:p>
        </p:txBody>
      </p:sp>
    </p:spTree>
    <p:extLst>
      <p:ext uri="{BB962C8B-B14F-4D97-AF65-F5344CB8AC3E}">
        <p14:creationId xmlns:p14="http://schemas.microsoft.com/office/powerpoint/2010/main" val="2968141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C56F93-7B78-0D4B-83FB-A82F4BB436C1}"/>
              </a:ext>
            </a:extLst>
          </p:cNvPr>
          <p:cNvSpPr txBox="1"/>
          <p:nvPr/>
        </p:nvSpPr>
        <p:spPr>
          <a:xfrm>
            <a:off x="6596740" y="1982618"/>
            <a:ext cx="4533713" cy="680186"/>
          </a:xfrm>
          <a:prstGeom prst="rect">
            <a:avLst/>
          </a:prstGeom>
          <a:noFill/>
        </p:spPr>
        <p:txBody>
          <a:bodyPr wrap="square" lIns="0" tIns="0" rIns="0" bIns="0" rtlCol="0">
            <a:spAutoFit/>
          </a:bodyPr>
          <a:lstStyle/>
          <a:p>
            <a:pPr>
              <a:lnSpc>
                <a:spcPct val="90000"/>
              </a:lnSpc>
              <a:spcAft>
                <a:spcPts val="1200"/>
              </a:spcAft>
            </a:pPr>
            <a:r>
              <a:rPr lang="en-US" sz="2000" b="1" dirty="0">
                <a:solidFill>
                  <a:schemeClr val="accent4"/>
                </a:solidFill>
              </a:rPr>
              <a:t>Challenge:</a:t>
            </a:r>
          </a:p>
          <a:p>
            <a:pPr>
              <a:lnSpc>
                <a:spcPct val="90000"/>
              </a:lnSpc>
              <a:spcAft>
                <a:spcPts val="1200"/>
              </a:spcAft>
            </a:pPr>
            <a:r>
              <a:rPr lang="en-US" dirty="0">
                <a:solidFill>
                  <a:schemeClr val="bg1"/>
                </a:solidFill>
              </a:rPr>
              <a:t>Prepare for a future of potential unknowns.</a:t>
            </a:r>
          </a:p>
        </p:txBody>
      </p:sp>
      <p:sp>
        <p:nvSpPr>
          <p:cNvPr id="3" name="TextBox 2">
            <a:extLst>
              <a:ext uri="{FF2B5EF4-FFF2-40B4-BE49-F238E27FC236}">
                <a16:creationId xmlns:a16="http://schemas.microsoft.com/office/drawing/2014/main" id="{B1D599DD-C7B0-BE43-B3F1-5F419294EFFE}"/>
              </a:ext>
            </a:extLst>
          </p:cNvPr>
          <p:cNvSpPr txBox="1"/>
          <p:nvPr/>
        </p:nvSpPr>
        <p:spPr>
          <a:xfrm>
            <a:off x="6817458" y="3851724"/>
            <a:ext cx="1359589" cy="1038746"/>
          </a:xfrm>
          <a:prstGeom prst="rect">
            <a:avLst/>
          </a:prstGeom>
          <a:noFill/>
        </p:spPr>
        <p:txBody>
          <a:bodyPr wrap="square" lIns="0" tIns="0" rIns="0" bIns="0" rtlCol="0">
            <a:spAutoFit/>
          </a:bodyPr>
          <a:lstStyle/>
          <a:p>
            <a:pPr>
              <a:lnSpc>
                <a:spcPct val="90000"/>
              </a:lnSpc>
              <a:spcAft>
                <a:spcPts val="1200"/>
              </a:spcAft>
            </a:pPr>
            <a:r>
              <a:rPr lang="en-US" sz="1500" dirty="0">
                <a:solidFill>
                  <a:schemeClr val="bg1"/>
                </a:solidFill>
              </a:rPr>
              <a:t>Enable businesses to consistently deliver value by shifting left.</a:t>
            </a:r>
          </a:p>
        </p:txBody>
      </p:sp>
      <p:sp>
        <p:nvSpPr>
          <p:cNvPr id="4" name="TextBox 3">
            <a:extLst>
              <a:ext uri="{FF2B5EF4-FFF2-40B4-BE49-F238E27FC236}">
                <a16:creationId xmlns:a16="http://schemas.microsoft.com/office/drawing/2014/main" id="{6B9BBC4B-8C8E-D243-BAA9-F36DD67F3533}"/>
              </a:ext>
            </a:extLst>
          </p:cNvPr>
          <p:cNvSpPr txBox="1"/>
          <p:nvPr/>
        </p:nvSpPr>
        <p:spPr>
          <a:xfrm>
            <a:off x="6596742" y="2922193"/>
            <a:ext cx="5210945" cy="249299"/>
          </a:xfrm>
          <a:prstGeom prst="rect">
            <a:avLst/>
          </a:prstGeom>
          <a:noFill/>
        </p:spPr>
        <p:txBody>
          <a:bodyPr wrap="square" lIns="0" tIns="0" rIns="0" bIns="0" rtlCol="0">
            <a:spAutoFit/>
          </a:bodyPr>
          <a:lstStyle/>
          <a:p>
            <a:pPr>
              <a:lnSpc>
                <a:spcPct val="90000"/>
              </a:lnSpc>
              <a:spcAft>
                <a:spcPts val="1200"/>
              </a:spcAft>
            </a:pPr>
            <a:r>
              <a:rPr lang="en-US" b="1" dirty="0">
                <a:solidFill>
                  <a:schemeClr val="accent4"/>
                </a:solidFill>
              </a:rPr>
              <a:t>DevOps helps to:</a:t>
            </a:r>
            <a:endParaRPr lang="en-US" sz="1600" dirty="0">
              <a:solidFill>
                <a:schemeClr val="bg1"/>
              </a:solidFill>
            </a:endParaRPr>
          </a:p>
        </p:txBody>
      </p:sp>
      <p:sp>
        <p:nvSpPr>
          <p:cNvPr id="6" name="TextBox 5">
            <a:extLst>
              <a:ext uri="{FF2B5EF4-FFF2-40B4-BE49-F238E27FC236}">
                <a16:creationId xmlns:a16="http://schemas.microsoft.com/office/drawing/2014/main" id="{81C6465D-6C77-4546-9EB5-227F8D9D63FC}"/>
              </a:ext>
            </a:extLst>
          </p:cNvPr>
          <p:cNvSpPr txBox="1"/>
          <p:nvPr/>
        </p:nvSpPr>
        <p:spPr>
          <a:xfrm>
            <a:off x="8636293" y="3851724"/>
            <a:ext cx="1359589" cy="830997"/>
          </a:xfrm>
          <a:prstGeom prst="rect">
            <a:avLst/>
          </a:prstGeom>
          <a:noFill/>
        </p:spPr>
        <p:txBody>
          <a:bodyPr wrap="square" lIns="0" tIns="0" rIns="0" bIns="0" rtlCol="0">
            <a:spAutoFit/>
          </a:bodyPr>
          <a:lstStyle/>
          <a:p>
            <a:pPr>
              <a:lnSpc>
                <a:spcPct val="90000"/>
              </a:lnSpc>
              <a:spcAft>
                <a:spcPts val="1200"/>
              </a:spcAft>
            </a:pPr>
            <a:r>
              <a:rPr lang="en-US" sz="1500" dirty="0">
                <a:solidFill>
                  <a:schemeClr val="bg1"/>
                </a:solidFill>
              </a:rPr>
              <a:t>Separate transformational work from </a:t>
            </a:r>
            <a:br>
              <a:rPr lang="en-US" sz="1500" dirty="0">
                <a:solidFill>
                  <a:schemeClr val="bg1"/>
                </a:solidFill>
              </a:rPr>
            </a:br>
            <a:r>
              <a:rPr lang="en-US" sz="1500" dirty="0">
                <a:solidFill>
                  <a:schemeClr val="bg1"/>
                </a:solidFill>
              </a:rPr>
              <a:t>daily delivery.</a:t>
            </a:r>
          </a:p>
        </p:txBody>
      </p:sp>
      <p:sp>
        <p:nvSpPr>
          <p:cNvPr id="7" name="TextBox 6">
            <a:extLst>
              <a:ext uri="{FF2B5EF4-FFF2-40B4-BE49-F238E27FC236}">
                <a16:creationId xmlns:a16="http://schemas.microsoft.com/office/drawing/2014/main" id="{B350257F-8F72-FA40-B061-42D1480F094E}"/>
              </a:ext>
            </a:extLst>
          </p:cNvPr>
          <p:cNvSpPr txBox="1"/>
          <p:nvPr/>
        </p:nvSpPr>
        <p:spPr>
          <a:xfrm>
            <a:off x="10455128" y="3851724"/>
            <a:ext cx="1247028" cy="1454244"/>
          </a:xfrm>
          <a:prstGeom prst="rect">
            <a:avLst/>
          </a:prstGeom>
          <a:noFill/>
        </p:spPr>
        <p:txBody>
          <a:bodyPr wrap="square" lIns="0" tIns="0" rIns="0" bIns="0" rtlCol="0">
            <a:spAutoFit/>
          </a:bodyPr>
          <a:lstStyle/>
          <a:p>
            <a:pPr>
              <a:lnSpc>
                <a:spcPct val="90000"/>
              </a:lnSpc>
              <a:spcAft>
                <a:spcPts val="1200"/>
              </a:spcAft>
            </a:pPr>
            <a:r>
              <a:rPr lang="en-US" sz="1500" dirty="0">
                <a:solidFill>
                  <a:schemeClr val="bg1"/>
                </a:solidFill>
              </a:rPr>
              <a:t>Encourage business leaders and technologists </a:t>
            </a:r>
            <a:br>
              <a:rPr lang="en-US" sz="1500" dirty="0">
                <a:solidFill>
                  <a:schemeClr val="bg1"/>
                </a:solidFill>
              </a:rPr>
            </a:br>
            <a:r>
              <a:rPr lang="en-US" sz="1500" dirty="0">
                <a:solidFill>
                  <a:schemeClr val="bg1"/>
                </a:solidFill>
              </a:rPr>
              <a:t>to embrace change to manage risks.</a:t>
            </a:r>
          </a:p>
        </p:txBody>
      </p:sp>
    </p:spTree>
    <p:extLst>
      <p:ext uri="{BB962C8B-B14F-4D97-AF65-F5344CB8AC3E}">
        <p14:creationId xmlns:p14="http://schemas.microsoft.com/office/powerpoint/2010/main" val="2553582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E4F85E-61E5-F141-853C-D9311514F24E}"/>
              </a:ext>
            </a:extLst>
          </p:cNvPr>
          <p:cNvSpPr txBox="1"/>
          <p:nvPr/>
        </p:nvSpPr>
        <p:spPr>
          <a:xfrm>
            <a:off x="6565210" y="2517652"/>
            <a:ext cx="3657600" cy="609398"/>
          </a:xfrm>
          <a:prstGeom prst="rect">
            <a:avLst/>
          </a:prstGeom>
          <a:noFill/>
        </p:spPr>
        <p:txBody>
          <a:bodyPr wrap="square" lIns="0" tIns="0" rIns="0" bIns="0" rtlCol="0">
            <a:spAutoFit/>
          </a:bodyPr>
          <a:lstStyle/>
          <a:p>
            <a:pPr>
              <a:lnSpc>
                <a:spcPct val="90000"/>
              </a:lnSpc>
              <a:spcAft>
                <a:spcPts val="1200"/>
              </a:spcAft>
            </a:pPr>
            <a:r>
              <a:rPr lang="en-US" sz="2200" dirty="0">
                <a:solidFill>
                  <a:schemeClr val="bg1"/>
                </a:solidFill>
                <a:latin typeface="Source Sans Pro" panose="020B0503030403020204" pitchFamily="34" charset="0"/>
                <a:ea typeface="Source Sans Pro" panose="020B0503030403020204" pitchFamily="34" charset="0"/>
              </a:rPr>
              <a:t>Make back-end software seamless for a faster, more reliable experience.</a:t>
            </a:r>
          </a:p>
        </p:txBody>
      </p:sp>
      <p:pic>
        <p:nvPicPr>
          <p:cNvPr id="9" name="Picture 8">
            <a:extLst>
              <a:ext uri="{FF2B5EF4-FFF2-40B4-BE49-F238E27FC236}">
                <a16:creationId xmlns:a16="http://schemas.microsoft.com/office/drawing/2014/main" id="{80B493AF-D5C6-1947-992B-A7CF313A07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29037" y="2466520"/>
            <a:ext cx="365760" cy="365760"/>
          </a:xfrm>
          <a:prstGeom prst="rect">
            <a:avLst/>
          </a:prstGeom>
        </p:spPr>
      </p:pic>
      <p:pic>
        <p:nvPicPr>
          <p:cNvPr id="11" name="Picture 10">
            <a:extLst>
              <a:ext uri="{FF2B5EF4-FFF2-40B4-BE49-F238E27FC236}">
                <a16:creationId xmlns:a16="http://schemas.microsoft.com/office/drawing/2014/main" id="{CE91F3AB-94C9-E84B-9B8E-A027C740FA2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29037" y="3837990"/>
            <a:ext cx="365760" cy="365760"/>
          </a:xfrm>
          <a:prstGeom prst="rect">
            <a:avLst/>
          </a:prstGeom>
        </p:spPr>
      </p:pic>
      <p:pic>
        <p:nvPicPr>
          <p:cNvPr id="13" name="Picture 12">
            <a:extLst>
              <a:ext uri="{FF2B5EF4-FFF2-40B4-BE49-F238E27FC236}">
                <a16:creationId xmlns:a16="http://schemas.microsoft.com/office/drawing/2014/main" id="{6E63BA18-883F-214B-B9DF-0469EFAA68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29037" y="4853628"/>
            <a:ext cx="365760" cy="365760"/>
          </a:xfrm>
          <a:prstGeom prst="rect">
            <a:avLst/>
          </a:prstGeom>
        </p:spPr>
      </p:pic>
      <p:sp>
        <p:nvSpPr>
          <p:cNvPr id="8" name="TextBox 7">
            <a:extLst>
              <a:ext uri="{FF2B5EF4-FFF2-40B4-BE49-F238E27FC236}">
                <a16:creationId xmlns:a16="http://schemas.microsoft.com/office/drawing/2014/main" id="{C7369417-3660-457A-AB9A-DAF6BFE19E95}"/>
              </a:ext>
            </a:extLst>
          </p:cNvPr>
          <p:cNvSpPr txBox="1"/>
          <p:nvPr/>
        </p:nvSpPr>
        <p:spPr>
          <a:xfrm>
            <a:off x="6446360" y="4709624"/>
            <a:ext cx="2743200" cy="609398"/>
          </a:xfrm>
          <a:prstGeom prst="rect">
            <a:avLst/>
          </a:prstGeom>
          <a:noFill/>
        </p:spPr>
        <p:txBody>
          <a:bodyPr wrap="square" lIns="0" tIns="0" rIns="0" bIns="0" rtlCol="0">
            <a:spAutoFit/>
          </a:bodyPr>
          <a:lstStyle/>
          <a:p>
            <a:pPr algn="ctr">
              <a:lnSpc>
                <a:spcPct val="90000"/>
              </a:lnSpc>
              <a:spcAft>
                <a:spcPts val="1200"/>
              </a:spcAft>
            </a:pPr>
            <a:r>
              <a:rPr lang="en-US" sz="2200" dirty="0">
                <a:solidFill>
                  <a:schemeClr val="bg1"/>
                </a:solidFill>
                <a:latin typeface="Source Sans Pro" panose="020B0503030403020204" pitchFamily="34" charset="0"/>
                <a:ea typeface="Source Sans Pro" panose="020B0503030403020204" pitchFamily="34" charset="0"/>
              </a:rPr>
              <a:t>Make speed safe with security at the outset.</a:t>
            </a:r>
          </a:p>
        </p:txBody>
      </p:sp>
      <p:sp>
        <p:nvSpPr>
          <p:cNvPr id="10" name="TextBox 9">
            <a:extLst>
              <a:ext uri="{FF2B5EF4-FFF2-40B4-BE49-F238E27FC236}">
                <a16:creationId xmlns:a16="http://schemas.microsoft.com/office/drawing/2014/main" id="{503AB9FE-DC11-4A94-A24B-E8AA738FA2EF}"/>
              </a:ext>
            </a:extLst>
          </p:cNvPr>
          <p:cNvSpPr txBox="1"/>
          <p:nvPr/>
        </p:nvSpPr>
        <p:spPr>
          <a:xfrm>
            <a:off x="6526505" y="3600025"/>
            <a:ext cx="3480524" cy="914096"/>
          </a:xfrm>
          <a:prstGeom prst="rect">
            <a:avLst/>
          </a:prstGeom>
          <a:noFill/>
        </p:spPr>
        <p:txBody>
          <a:bodyPr wrap="square" lIns="0" tIns="0" rIns="0" bIns="0" rtlCol="0">
            <a:spAutoFit/>
          </a:bodyPr>
          <a:lstStyle/>
          <a:p>
            <a:pPr>
              <a:lnSpc>
                <a:spcPct val="90000"/>
              </a:lnSpc>
              <a:spcAft>
                <a:spcPts val="1200"/>
              </a:spcAft>
            </a:pPr>
            <a:r>
              <a:rPr lang="en-US" sz="2200" dirty="0">
                <a:solidFill>
                  <a:schemeClr val="bg1"/>
                </a:solidFill>
                <a:latin typeface="Source Sans Pro" panose="020B0503030403020204" pitchFamily="34" charset="0"/>
                <a:ea typeface="Source Sans Pro" panose="020B0503030403020204" pitchFamily="34" charset="0"/>
              </a:rPr>
              <a:t>Be agile in providing solutions for homeowners and renters.</a:t>
            </a:r>
          </a:p>
        </p:txBody>
      </p:sp>
    </p:spTree>
    <p:extLst>
      <p:ext uri="{BB962C8B-B14F-4D97-AF65-F5344CB8AC3E}">
        <p14:creationId xmlns:p14="http://schemas.microsoft.com/office/powerpoint/2010/main" val="1015483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E832E0-7DF0-E24E-88C6-DFBB951247B9}"/>
              </a:ext>
            </a:extLst>
          </p:cNvPr>
          <p:cNvSpPr txBox="1"/>
          <p:nvPr/>
        </p:nvSpPr>
        <p:spPr>
          <a:xfrm>
            <a:off x="1785257" y="5551714"/>
            <a:ext cx="1870705" cy="166199"/>
          </a:xfrm>
          <a:prstGeom prst="rect">
            <a:avLst/>
          </a:prstGeom>
          <a:noFill/>
        </p:spPr>
        <p:txBody>
          <a:bodyPr wrap="none" lIns="0" tIns="0" rIns="0" bIns="0" rtlCol="0">
            <a:spAutoFit/>
          </a:bodyPr>
          <a:lstStyle/>
          <a:p>
            <a:pPr>
              <a:lnSpc>
                <a:spcPct val="90000"/>
              </a:lnSpc>
              <a:spcAft>
                <a:spcPts val="1200"/>
              </a:spcAft>
            </a:pPr>
            <a:r>
              <a:rPr lang="en-US" sz="1200" dirty="0">
                <a:solidFill>
                  <a:schemeClr val="bg1"/>
                </a:solidFill>
              </a:rPr>
              <a:t>EVP &amp; Chief Operating Officer</a:t>
            </a:r>
          </a:p>
        </p:txBody>
      </p:sp>
      <p:sp>
        <p:nvSpPr>
          <p:cNvPr id="7" name="TextBox 6">
            <a:extLst>
              <a:ext uri="{FF2B5EF4-FFF2-40B4-BE49-F238E27FC236}">
                <a16:creationId xmlns:a16="http://schemas.microsoft.com/office/drawing/2014/main" id="{8FD4AD9F-BE77-AC40-B43C-F1B041A29780}"/>
              </a:ext>
            </a:extLst>
          </p:cNvPr>
          <p:cNvSpPr txBox="1"/>
          <p:nvPr/>
        </p:nvSpPr>
        <p:spPr>
          <a:xfrm>
            <a:off x="8290480" y="5551714"/>
            <a:ext cx="1562928" cy="332399"/>
          </a:xfrm>
          <a:prstGeom prst="rect">
            <a:avLst/>
          </a:prstGeom>
          <a:noFill/>
        </p:spPr>
        <p:txBody>
          <a:bodyPr wrap="none" lIns="0" tIns="0" rIns="0" bIns="0" rtlCol="0">
            <a:spAutoFit/>
          </a:bodyPr>
          <a:lstStyle/>
          <a:p>
            <a:pPr algn="ctr">
              <a:lnSpc>
                <a:spcPct val="90000"/>
              </a:lnSpc>
              <a:spcAft>
                <a:spcPts val="1200"/>
              </a:spcAft>
            </a:pPr>
            <a:r>
              <a:rPr lang="en-US" sz="1200" dirty="0">
                <a:solidFill>
                  <a:schemeClr val="bg1"/>
                </a:solidFill>
              </a:rPr>
              <a:t>SVP &amp; Chief Information </a:t>
            </a:r>
            <a:br>
              <a:rPr lang="en-US" sz="1200" dirty="0">
                <a:solidFill>
                  <a:schemeClr val="bg1"/>
                </a:solidFill>
              </a:rPr>
            </a:br>
            <a:r>
              <a:rPr lang="en-US" sz="1200" dirty="0">
                <a:solidFill>
                  <a:schemeClr val="bg1"/>
                </a:solidFill>
              </a:rPr>
              <a:t>Security Officer</a:t>
            </a:r>
          </a:p>
        </p:txBody>
      </p:sp>
      <p:sp>
        <p:nvSpPr>
          <p:cNvPr id="8" name="TextBox 7">
            <a:extLst>
              <a:ext uri="{FF2B5EF4-FFF2-40B4-BE49-F238E27FC236}">
                <a16:creationId xmlns:a16="http://schemas.microsoft.com/office/drawing/2014/main" id="{0456FF5A-5A64-5744-B424-1D7210F297F6}"/>
              </a:ext>
            </a:extLst>
          </p:cNvPr>
          <p:cNvSpPr txBox="1"/>
          <p:nvPr/>
        </p:nvSpPr>
        <p:spPr>
          <a:xfrm>
            <a:off x="4353321" y="5551714"/>
            <a:ext cx="1391407" cy="332399"/>
          </a:xfrm>
          <a:prstGeom prst="rect">
            <a:avLst/>
          </a:prstGeom>
          <a:noFill/>
        </p:spPr>
        <p:txBody>
          <a:bodyPr wrap="none" lIns="0" tIns="0" rIns="0" bIns="0" rtlCol="0">
            <a:spAutoFit/>
          </a:bodyPr>
          <a:lstStyle/>
          <a:p>
            <a:pPr algn="ctr">
              <a:lnSpc>
                <a:spcPct val="90000"/>
              </a:lnSpc>
              <a:spcAft>
                <a:spcPts val="1200"/>
              </a:spcAft>
            </a:pPr>
            <a:r>
              <a:rPr lang="en-US" sz="1200" dirty="0">
                <a:solidFill>
                  <a:schemeClr val="bg1"/>
                </a:solidFill>
              </a:rPr>
              <a:t>SVP, Integrated </a:t>
            </a:r>
            <a:br>
              <a:rPr lang="en-US" sz="1200" dirty="0">
                <a:solidFill>
                  <a:schemeClr val="bg1"/>
                </a:solidFill>
              </a:rPr>
            </a:br>
            <a:r>
              <a:rPr lang="en-US" sz="1200" dirty="0">
                <a:solidFill>
                  <a:schemeClr val="bg1"/>
                </a:solidFill>
              </a:rPr>
              <a:t>Technology Solutions</a:t>
            </a:r>
          </a:p>
        </p:txBody>
      </p:sp>
      <p:sp>
        <p:nvSpPr>
          <p:cNvPr id="9" name="TextBox 8">
            <a:extLst>
              <a:ext uri="{FF2B5EF4-FFF2-40B4-BE49-F238E27FC236}">
                <a16:creationId xmlns:a16="http://schemas.microsoft.com/office/drawing/2014/main" id="{9AD44A85-049E-1847-9315-B077A9E4D843}"/>
              </a:ext>
            </a:extLst>
          </p:cNvPr>
          <p:cNvSpPr txBox="1"/>
          <p:nvPr/>
        </p:nvSpPr>
        <p:spPr>
          <a:xfrm>
            <a:off x="6400489" y="5551714"/>
            <a:ext cx="1215076" cy="166199"/>
          </a:xfrm>
          <a:prstGeom prst="rect">
            <a:avLst/>
          </a:prstGeom>
          <a:noFill/>
        </p:spPr>
        <p:txBody>
          <a:bodyPr wrap="none" lIns="0" tIns="0" rIns="0" bIns="0" rtlCol="0">
            <a:spAutoFit/>
          </a:bodyPr>
          <a:lstStyle/>
          <a:p>
            <a:pPr algn="ctr">
              <a:lnSpc>
                <a:spcPct val="90000"/>
              </a:lnSpc>
              <a:spcAft>
                <a:spcPts val="1200"/>
              </a:spcAft>
            </a:pPr>
            <a:r>
              <a:rPr lang="en-US" sz="1200" dirty="0">
                <a:solidFill>
                  <a:schemeClr val="bg1"/>
                </a:solidFill>
              </a:rPr>
              <a:t>VP, Climate Impact</a:t>
            </a:r>
          </a:p>
        </p:txBody>
      </p:sp>
    </p:spTree>
    <p:extLst>
      <p:ext uri="{BB962C8B-B14F-4D97-AF65-F5344CB8AC3E}">
        <p14:creationId xmlns:p14="http://schemas.microsoft.com/office/powerpoint/2010/main" val="2403095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C56F93-7B78-0D4B-83FB-A82F4BB436C1}"/>
              </a:ext>
            </a:extLst>
          </p:cNvPr>
          <p:cNvSpPr txBox="1"/>
          <p:nvPr/>
        </p:nvSpPr>
        <p:spPr>
          <a:xfrm>
            <a:off x="6606681" y="3239814"/>
            <a:ext cx="3830091" cy="2417072"/>
          </a:xfrm>
          <a:prstGeom prst="rect">
            <a:avLst/>
          </a:prstGeom>
          <a:noFill/>
        </p:spPr>
        <p:txBody>
          <a:bodyPr wrap="square" lIns="0" tIns="0" rIns="0" bIns="0" rtlCol="0">
            <a:spAutoFit/>
          </a:bodyPr>
          <a:lstStyle/>
          <a:p>
            <a:pPr>
              <a:lnSpc>
                <a:spcPct val="90000"/>
              </a:lnSpc>
              <a:spcAft>
                <a:spcPts val="2000"/>
              </a:spcAft>
            </a:pPr>
            <a:r>
              <a:rPr lang="en-US" sz="2600" dirty="0">
                <a:solidFill>
                  <a:schemeClr val="bg1"/>
                </a:solidFill>
              </a:rPr>
              <a:t>single-family homes is purchased or refinanced with Fannie Mae. </a:t>
            </a:r>
          </a:p>
          <a:p>
            <a:pPr>
              <a:lnSpc>
                <a:spcPct val="90000"/>
              </a:lnSpc>
              <a:spcAft>
                <a:spcPts val="2000"/>
              </a:spcAft>
            </a:pPr>
            <a:r>
              <a:rPr lang="en-US" sz="2600" dirty="0">
                <a:solidFill>
                  <a:schemeClr val="bg1"/>
                </a:solidFill>
              </a:rPr>
              <a:t>The integration of business and technology is critical for success.</a:t>
            </a:r>
          </a:p>
        </p:txBody>
      </p:sp>
    </p:spTree>
    <p:extLst>
      <p:ext uri="{BB962C8B-B14F-4D97-AF65-F5344CB8AC3E}">
        <p14:creationId xmlns:p14="http://schemas.microsoft.com/office/powerpoint/2010/main" val="2478179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C56F93-7B78-0D4B-83FB-A82F4BB436C1}"/>
              </a:ext>
            </a:extLst>
          </p:cNvPr>
          <p:cNvSpPr txBox="1"/>
          <p:nvPr/>
        </p:nvSpPr>
        <p:spPr>
          <a:xfrm>
            <a:off x="6596740" y="2354470"/>
            <a:ext cx="4533713" cy="929485"/>
          </a:xfrm>
          <a:prstGeom prst="rect">
            <a:avLst/>
          </a:prstGeom>
          <a:noFill/>
        </p:spPr>
        <p:txBody>
          <a:bodyPr wrap="square" lIns="0" tIns="0" rIns="0" bIns="0" rtlCol="0">
            <a:spAutoFit/>
          </a:bodyPr>
          <a:lstStyle/>
          <a:p>
            <a:pPr>
              <a:lnSpc>
                <a:spcPct val="90000"/>
              </a:lnSpc>
              <a:spcAft>
                <a:spcPts val="1200"/>
              </a:spcAft>
            </a:pPr>
            <a:r>
              <a:rPr lang="en-US" sz="2000" b="1" dirty="0">
                <a:solidFill>
                  <a:schemeClr val="accent4"/>
                </a:solidFill>
              </a:rPr>
              <a:t>Challenge:</a:t>
            </a:r>
          </a:p>
          <a:p>
            <a:pPr>
              <a:lnSpc>
                <a:spcPct val="90000"/>
              </a:lnSpc>
              <a:spcAft>
                <a:spcPts val="1200"/>
              </a:spcAft>
            </a:pPr>
            <a:r>
              <a:rPr lang="en-US" dirty="0">
                <a:solidFill>
                  <a:schemeClr val="bg1"/>
                </a:solidFill>
              </a:rPr>
              <a:t>Deliver new solutions quickly to keep people </a:t>
            </a:r>
            <a:br>
              <a:rPr lang="en-US" dirty="0">
                <a:solidFill>
                  <a:schemeClr val="bg1"/>
                </a:solidFill>
              </a:rPr>
            </a:br>
            <a:r>
              <a:rPr lang="en-US" dirty="0">
                <a:solidFill>
                  <a:schemeClr val="bg1"/>
                </a:solidFill>
              </a:rPr>
              <a:t>in their homes. </a:t>
            </a:r>
          </a:p>
        </p:txBody>
      </p:sp>
      <p:sp>
        <p:nvSpPr>
          <p:cNvPr id="3" name="TextBox 2">
            <a:extLst>
              <a:ext uri="{FF2B5EF4-FFF2-40B4-BE49-F238E27FC236}">
                <a16:creationId xmlns:a16="http://schemas.microsoft.com/office/drawing/2014/main" id="{B1D599DD-C7B0-BE43-B3F1-5F419294EFFE}"/>
              </a:ext>
            </a:extLst>
          </p:cNvPr>
          <p:cNvSpPr txBox="1"/>
          <p:nvPr/>
        </p:nvSpPr>
        <p:spPr>
          <a:xfrm>
            <a:off x="6729574" y="4536656"/>
            <a:ext cx="1447474" cy="664797"/>
          </a:xfrm>
          <a:prstGeom prst="rect">
            <a:avLst/>
          </a:prstGeom>
          <a:noFill/>
        </p:spPr>
        <p:txBody>
          <a:bodyPr wrap="square" lIns="0" tIns="0" rIns="0" bIns="0" rtlCol="0">
            <a:spAutoFit/>
          </a:bodyPr>
          <a:lstStyle/>
          <a:p>
            <a:pPr>
              <a:lnSpc>
                <a:spcPct val="90000"/>
              </a:lnSpc>
              <a:spcAft>
                <a:spcPts val="1200"/>
              </a:spcAft>
            </a:pPr>
            <a:r>
              <a:rPr lang="en-US" sz="1600" dirty="0">
                <a:solidFill>
                  <a:schemeClr val="bg1"/>
                </a:solidFill>
              </a:rPr>
              <a:t>Reduce testing timeline significantly. </a:t>
            </a:r>
          </a:p>
        </p:txBody>
      </p:sp>
      <p:sp>
        <p:nvSpPr>
          <p:cNvPr id="4" name="TextBox 3">
            <a:extLst>
              <a:ext uri="{FF2B5EF4-FFF2-40B4-BE49-F238E27FC236}">
                <a16:creationId xmlns:a16="http://schemas.microsoft.com/office/drawing/2014/main" id="{6B9BBC4B-8C8E-D243-BAA9-F36DD67F3533}"/>
              </a:ext>
            </a:extLst>
          </p:cNvPr>
          <p:cNvSpPr txBox="1"/>
          <p:nvPr/>
        </p:nvSpPr>
        <p:spPr>
          <a:xfrm>
            <a:off x="6596742" y="3491853"/>
            <a:ext cx="5210945" cy="249299"/>
          </a:xfrm>
          <a:prstGeom prst="rect">
            <a:avLst/>
          </a:prstGeom>
          <a:noFill/>
        </p:spPr>
        <p:txBody>
          <a:bodyPr wrap="square" lIns="0" tIns="0" rIns="0" bIns="0" rtlCol="0">
            <a:spAutoFit/>
          </a:bodyPr>
          <a:lstStyle/>
          <a:p>
            <a:pPr>
              <a:lnSpc>
                <a:spcPct val="90000"/>
              </a:lnSpc>
              <a:spcAft>
                <a:spcPts val="1200"/>
              </a:spcAft>
            </a:pPr>
            <a:r>
              <a:rPr lang="en-US" b="1" dirty="0">
                <a:solidFill>
                  <a:schemeClr val="accent4"/>
                </a:solidFill>
              </a:rPr>
              <a:t>DevOps helps to:</a:t>
            </a:r>
            <a:endParaRPr lang="en-US" sz="1600" dirty="0">
              <a:solidFill>
                <a:schemeClr val="bg1"/>
              </a:solidFill>
            </a:endParaRPr>
          </a:p>
        </p:txBody>
      </p:sp>
      <p:sp>
        <p:nvSpPr>
          <p:cNvPr id="6" name="TextBox 5">
            <a:extLst>
              <a:ext uri="{FF2B5EF4-FFF2-40B4-BE49-F238E27FC236}">
                <a16:creationId xmlns:a16="http://schemas.microsoft.com/office/drawing/2014/main" id="{81C6465D-6C77-4546-9EB5-227F8D9D63FC}"/>
              </a:ext>
            </a:extLst>
          </p:cNvPr>
          <p:cNvSpPr txBox="1"/>
          <p:nvPr/>
        </p:nvSpPr>
        <p:spPr>
          <a:xfrm>
            <a:off x="8672533" y="4536656"/>
            <a:ext cx="1359589" cy="886397"/>
          </a:xfrm>
          <a:prstGeom prst="rect">
            <a:avLst/>
          </a:prstGeom>
          <a:noFill/>
        </p:spPr>
        <p:txBody>
          <a:bodyPr wrap="square" lIns="0" tIns="0" rIns="0" bIns="0" rtlCol="0">
            <a:spAutoFit/>
          </a:bodyPr>
          <a:lstStyle/>
          <a:p>
            <a:pPr>
              <a:lnSpc>
                <a:spcPct val="90000"/>
              </a:lnSpc>
              <a:spcAft>
                <a:spcPts val="1200"/>
              </a:spcAft>
            </a:pPr>
            <a:r>
              <a:rPr lang="en-US" sz="1600" dirty="0">
                <a:solidFill>
                  <a:schemeClr val="bg1"/>
                </a:solidFill>
              </a:rPr>
              <a:t>Enhance quality and accelerate time to market.</a:t>
            </a:r>
          </a:p>
        </p:txBody>
      </p:sp>
      <p:sp>
        <p:nvSpPr>
          <p:cNvPr id="7" name="TextBox 6">
            <a:extLst>
              <a:ext uri="{FF2B5EF4-FFF2-40B4-BE49-F238E27FC236}">
                <a16:creationId xmlns:a16="http://schemas.microsoft.com/office/drawing/2014/main" id="{B350257F-8F72-FA40-B061-42D1480F094E}"/>
              </a:ext>
            </a:extLst>
          </p:cNvPr>
          <p:cNvSpPr txBox="1"/>
          <p:nvPr/>
        </p:nvSpPr>
        <p:spPr>
          <a:xfrm>
            <a:off x="10448100" y="4536656"/>
            <a:ext cx="1459648" cy="886397"/>
          </a:xfrm>
          <a:prstGeom prst="rect">
            <a:avLst/>
          </a:prstGeom>
          <a:noFill/>
        </p:spPr>
        <p:txBody>
          <a:bodyPr wrap="square" lIns="0" tIns="0" rIns="0" bIns="0" rtlCol="0">
            <a:spAutoFit/>
          </a:bodyPr>
          <a:lstStyle/>
          <a:p>
            <a:pPr>
              <a:lnSpc>
                <a:spcPct val="90000"/>
              </a:lnSpc>
              <a:spcAft>
                <a:spcPts val="1200"/>
              </a:spcAft>
            </a:pPr>
            <a:r>
              <a:rPr lang="en-US" sz="1600" dirty="0">
                <a:solidFill>
                  <a:schemeClr val="bg1"/>
                </a:solidFill>
              </a:rPr>
              <a:t>Collaborate proactively </a:t>
            </a:r>
            <a:br>
              <a:rPr lang="en-US" sz="1600" dirty="0">
                <a:solidFill>
                  <a:schemeClr val="bg1"/>
                </a:solidFill>
              </a:rPr>
            </a:br>
            <a:r>
              <a:rPr lang="en-US" sz="1600" dirty="0">
                <a:solidFill>
                  <a:schemeClr val="bg1"/>
                </a:solidFill>
              </a:rPr>
              <a:t>to expedite decision making.</a:t>
            </a:r>
          </a:p>
        </p:txBody>
      </p:sp>
      <p:sp useBgFill="1">
        <p:nvSpPr>
          <p:cNvPr id="2" name="TextBox 1">
            <a:extLst>
              <a:ext uri="{FF2B5EF4-FFF2-40B4-BE49-F238E27FC236}">
                <a16:creationId xmlns:a16="http://schemas.microsoft.com/office/drawing/2014/main" id="{FD15DD85-2123-EF4D-9A87-135EFA8F0052}"/>
              </a:ext>
            </a:extLst>
          </p:cNvPr>
          <p:cNvSpPr txBox="1"/>
          <p:nvPr/>
        </p:nvSpPr>
        <p:spPr>
          <a:xfrm>
            <a:off x="10818564" y="462708"/>
            <a:ext cx="65" cy="249299"/>
          </a:xfrm>
          <a:prstGeom prst="rect">
            <a:avLst/>
          </a:prstGeom>
        </p:spPr>
        <p:txBody>
          <a:bodyPr wrap="none" lIns="0" tIns="0" rIns="0" bIns="0" rtlCol="0">
            <a:spAutoFit/>
          </a:bodyPr>
          <a:lstStyle/>
          <a:p>
            <a:pPr algn="l">
              <a:lnSpc>
                <a:spcPct val="90000"/>
              </a:lnSpc>
              <a:spcAft>
                <a:spcPts val="1200"/>
              </a:spcAft>
            </a:pPr>
            <a:endParaRPr lang="en-US" dirty="0"/>
          </a:p>
        </p:txBody>
      </p:sp>
    </p:spTree>
    <p:extLst>
      <p:ext uri="{BB962C8B-B14F-4D97-AF65-F5344CB8AC3E}">
        <p14:creationId xmlns:p14="http://schemas.microsoft.com/office/powerpoint/2010/main" val="3923991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C56F93-7B78-0D4B-83FB-A82F4BB436C1}"/>
              </a:ext>
            </a:extLst>
          </p:cNvPr>
          <p:cNvSpPr txBox="1"/>
          <p:nvPr/>
        </p:nvSpPr>
        <p:spPr>
          <a:xfrm>
            <a:off x="6596740" y="1982618"/>
            <a:ext cx="4533713" cy="680186"/>
          </a:xfrm>
          <a:prstGeom prst="rect">
            <a:avLst/>
          </a:prstGeom>
          <a:noFill/>
        </p:spPr>
        <p:txBody>
          <a:bodyPr wrap="square" lIns="0" tIns="0" rIns="0" bIns="0" rtlCol="0">
            <a:spAutoFit/>
          </a:bodyPr>
          <a:lstStyle/>
          <a:p>
            <a:pPr>
              <a:lnSpc>
                <a:spcPct val="90000"/>
              </a:lnSpc>
              <a:spcAft>
                <a:spcPts val="1200"/>
              </a:spcAft>
            </a:pPr>
            <a:r>
              <a:rPr lang="en-US" sz="2000" b="1" dirty="0">
                <a:solidFill>
                  <a:schemeClr val="accent4"/>
                </a:solidFill>
              </a:rPr>
              <a:t>Challenge:</a:t>
            </a:r>
          </a:p>
          <a:p>
            <a:pPr>
              <a:lnSpc>
                <a:spcPct val="90000"/>
              </a:lnSpc>
              <a:spcAft>
                <a:spcPts val="1200"/>
              </a:spcAft>
            </a:pPr>
            <a:r>
              <a:rPr lang="en-US" dirty="0">
                <a:solidFill>
                  <a:schemeClr val="bg1"/>
                </a:solidFill>
              </a:rPr>
              <a:t>Prepare for a future of potential unknowns.</a:t>
            </a:r>
          </a:p>
        </p:txBody>
      </p:sp>
      <p:sp>
        <p:nvSpPr>
          <p:cNvPr id="3" name="TextBox 2">
            <a:extLst>
              <a:ext uri="{FF2B5EF4-FFF2-40B4-BE49-F238E27FC236}">
                <a16:creationId xmlns:a16="http://schemas.microsoft.com/office/drawing/2014/main" id="{B1D599DD-C7B0-BE43-B3F1-5F419294EFFE}"/>
              </a:ext>
            </a:extLst>
          </p:cNvPr>
          <p:cNvSpPr txBox="1"/>
          <p:nvPr/>
        </p:nvSpPr>
        <p:spPr>
          <a:xfrm>
            <a:off x="6817458" y="3851724"/>
            <a:ext cx="1359589" cy="1038746"/>
          </a:xfrm>
          <a:prstGeom prst="rect">
            <a:avLst/>
          </a:prstGeom>
          <a:noFill/>
        </p:spPr>
        <p:txBody>
          <a:bodyPr wrap="square" lIns="0" tIns="0" rIns="0" bIns="0" rtlCol="0">
            <a:spAutoFit/>
          </a:bodyPr>
          <a:lstStyle/>
          <a:p>
            <a:pPr>
              <a:lnSpc>
                <a:spcPct val="90000"/>
              </a:lnSpc>
              <a:spcAft>
                <a:spcPts val="1200"/>
              </a:spcAft>
            </a:pPr>
            <a:r>
              <a:rPr lang="en-US" sz="1500" dirty="0">
                <a:solidFill>
                  <a:schemeClr val="bg1"/>
                </a:solidFill>
              </a:rPr>
              <a:t>Enable businesses to consistently deliver value by shifting left.</a:t>
            </a:r>
          </a:p>
        </p:txBody>
      </p:sp>
      <p:sp>
        <p:nvSpPr>
          <p:cNvPr id="4" name="TextBox 3">
            <a:extLst>
              <a:ext uri="{FF2B5EF4-FFF2-40B4-BE49-F238E27FC236}">
                <a16:creationId xmlns:a16="http://schemas.microsoft.com/office/drawing/2014/main" id="{6B9BBC4B-8C8E-D243-BAA9-F36DD67F3533}"/>
              </a:ext>
            </a:extLst>
          </p:cNvPr>
          <p:cNvSpPr txBox="1"/>
          <p:nvPr/>
        </p:nvSpPr>
        <p:spPr>
          <a:xfrm>
            <a:off x="6596742" y="2922193"/>
            <a:ext cx="5210945" cy="249299"/>
          </a:xfrm>
          <a:prstGeom prst="rect">
            <a:avLst/>
          </a:prstGeom>
          <a:noFill/>
        </p:spPr>
        <p:txBody>
          <a:bodyPr wrap="square" lIns="0" tIns="0" rIns="0" bIns="0" rtlCol="0">
            <a:spAutoFit/>
          </a:bodyPr>
          <a:lstStyle/>
          <a:p>
            <a:pPr>
              <a:lnSpc>
                <a:spcPct val="90000"/>
              </a:lnSpc>
              <a:spcAft>
                <a:spcPts val="1200"/>
              </a:spcAft>
            </a:pPr>
            <a:r>
              <a:rPr lang="en-US" b="1" dirty="0">
                <a:solidFill>
                  <a:schemeClr val="accent4"/>
                </a:solidFill>
              </a:rPr>
              <a:t>DevOps helps to:</a:t>
            </a:r>
            <a:endParaRPr lang="en-US" sz="1600" dirty="0">
              <a:solidFill>
                <a:schemeClr val="bg1"/>
              </a:solidFill>
            </a:endParaRPr>
          </a:p>
        </p:txBody>
      </p:sp>
      <p:sp>
        <p:nvSpPr>
          <p:cNvPr id="6" name="TextBox 5">
            <a:extLst>
              <a:ext uri="{FF2B5EF4-FFF2-40B4-BE49-F238E27FC236}">
                <a16:creationId xmlns:a16="http://schemas.microsoft.com/office/drawing/2014/main" id="{81C6465D-6C77-4546-9EB5-227F8D9D63FC}"/>
              </a:ext>
            </a:extLst>
          </p:cNvPr>
          <p:cNvSpPr txBox="1"/>
          <p:nvPr/>
        </p:nvSpPr>
        <p:spPr>
          <a:xfrm>
            <a:off x="8636293" y="3851724"/>
            <a:ext cx="1359589" cy="830997"/>
          </a:xfrm>
          <a:prstGeom prst="rect">
            <a:avLst/>
          </a:prstGeom>
          <a:noFill/>
        </p:spPr>
        <p:txBody>
          <a:bodyPr wrap="square" lIns="0" tIns="0" rIns="0" bIns="0" rtlCol="0">
            <a:spAutoFit/>
          </a:bodyPr>
          <a:lstStyle/>
          <a:p>
            <a:pPr>
              <a:lnSpc>
                <a:spcPct val="90000"/>
              </a:lnSpc>
              <a:spcAft>
                <a:spcPts val="1200"/>
              </a:spcAft>
            </a:pPr>
            <a:r>
              <a:rPr lang="en-US" sz="1500" dirty="0">
                <a:solidFill>
                  <a:schemeClr val="bg1"/>
                </a:solidFill>
              </a:rPr>
              <a:t>Separate transformational work from </a:t>
            </a:r>
            <a:br>
              <a:rPr lang="en-US" sz="1500" dirty="0">
                <a:solidFill>
                  <a:schemeClr val="bg1"/>
                </a:solidFill>
              </a:rPr>
            </a:br>
            <a:r>
              <a:rPr lang="en-US" sz="1500" dirty="0">
                <a:solidFill>
                  <a:schemeClr val="bg1"/>
                </a:solidFill>
              </a:rPr>
              <a:t>daily delivery.</a:t>
            </a:r>
          </a:p>
        </p:txBody>
      </p:sp>
      <p:sp>
        <p:nvSpPr>
          <p:cNvPr id="7" name="TextBox 6">
            <a:extLst>
              <a:ext uri="{FF2B5EF4-FFF2-40B4-BE49-F238E27FC236}">
                <a16:creationId xmlns:a16="http://schemas.microsoft.com/office/drawing/2014/main" id="{B350257F-8F72-FA40-B061-42D1480F094E}"/>
              </a:ext>
            </a:extLst>
          </p:cNvPr>
          <p:cNvSpPr txBox="1"/>
          <p:nvPr/>
        </p:nvSpPr>
        <p:spPr>
          <a:xfrm>
            <a:off x="10455128" y="3851724"/>
            <a:ext cx="1247028" cy="1454244"/>
          </a:xfrm>
          <a:prstGeom prst="rect">
            <a:avLst/>
          </a:prstGeom>
          <a:noFill/>
        </p:spPr>
        <p:txBody>
          <a:bodyPr wrap="square" lIns="0" tIns="0" rIns="0" bIns="0" rtlCol="0">
            <a:spAutoFit/>
          </a:bodyPr>
          <a:lstStyle/>
          <a:p>
            <a:pPr>
              <a:lnSpc>
                <a:spcPct val="90000"/>
              </a:lnSpc>
              <a:spcAft>
                <a:spcPts val="1200"/>
              </a:spcAft>
            </a:pPr>
            <a:r>
              <a:rPr lang="en-US" sz="1500" dirty="0">
                <a:solidFill>
                  <a:schemeClr val="bg1"/>
                </a:solidFill>
              </a:rPr>
              <a:t>Encourage business leaders and technologists </a:t>
            </a:r>
            <a:br>
              <a:rPr lang="en-US" sz="1500" dirty="0">
                <a:solidFill>
                  <a:schemeClr val="bg1"/>
                </a:solidFill>
              </a:rPr>
            </a:br>
            <a:r>
              <a:rPr lang="en-US" sz="1500" dirty="0">
                <a:solidFill>
                  <a:schemeClr val="bg1"/>
                </a:solidFill>
              </a:rPr>
              <a:t>to embrace change to manage risks.</a:t>
            </a:r>
          </a:p>
        </p:txBody>
      </p:sp>
    </p:spTree>
    <p:extLst>
      <p:ext uri="{BB962C8B-B14F-4D97-AF65-F5344CB8AC3E}">
        <p14:creationId xmlns:p14="http://schemas.microsoft.com/office/powerpoint/2010/main" val="2317023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C56F93-7B78-0D4B-83FB-A82F4BB436C1}"/>
              </a:ext>
            </a:extLst>
          </p:cNvPr>
          <p:cNvSpPr txBox="1"/>
          <p:nvPr/>
        </p:nvSpPr>
        <p:spPr>
          <a:xfrm>
            <a:off x="6596740" y="2370371"/>
            <a:ext cx="4817494" cy="680186"/>
          </a:xfrm>
          <a:prstGeom prst="rect">
            <a:avLst/>
          </a:prstGeom>
          <a:noFill/>
        </p:spPr>
        <p:txBody>
          <a:bodyPr wrap="square" lIns="0" tIns="0" rIns="0" bIns="0" rtlCol="0">
            <a:spAutoFit/>
          </a:bodyPr>
          <a:lstStyle/>
          <a:p>
            <a:pPr>
              <a:lnSpc>
                <a:spcPct val="90000"/>
              </a:lnSpc>
              <a:spcAft>
                <a:spcPts val="1200"/>
              </a:spcAft>
            </a:pPr>
            <a:r>
              <a:rPr lang="en-US" sz="2000" b="1" dirty="0">
                <a:solidFill>
                  <a:schemeClr val="accent4"/>
                </a:solidFill>
              </a:rPr>
              <a:t>Challenge:</a:t>
            </a:r>
          </a:p>
          <a:p>
            <a:pPr>
              <a:lnSpc>
                <a:spcPct val="90000"/>
              </a:lnSpc>
              <a:spcAft>
                <a:spcPts val="1200"/>
              </a:spcAft>
            </a:pPr>
            <a:r>
              <a:rPr lang="en-US" dirty="0">
                <a:solidFill>
                  <a:schemeClr val="bg1"/>
                </a:solidFill>
              </a:rPr>
              <a:t>Ensuring security strengthens everything we do.</a:t>
            </a:r>
          </a:p>
        </p:txBody>
      </p:sp>
      <p:sp>
        <p:nvSpPr>
          <p:cNvPr id="3" name="TextBox 2">
            <a:extLst>
              <a:ext uri="{FF2B5EF4-FFF2-40B4-BE49-F238E27FC236}">
                <a16:creationId xmlns:a16="http://schemas.microsoft.com/office/drawing/2014/main" id="{B1D599DD-C7B0-BE43-B3F1-5F419294EFFE}"/>
              </a:ext>
            </a:extLst>
          </p:cNvPr>
          <p:cNvSpPr txBox="1"/>
          <p:nvPr/>
        </p:nvSpPr>
        <p:spPr>
          <a:xfrm>
            <a:off x="6806948" y="4308598"/>
            <a:ext cx="1443673" cy="623248"/>
          </a:xfrm>
          <a:prstGeom prst="rect">
            <a:avLst/>
          </a:prstGeom>
          <a:noFill/>
        </p:spPr>
        <p:txBody>
          <a:bodyPr wrap="square" lIns="0" tIns="0" rIns="0" bIns="0" rtlCol="0">
            <a:spAutoFit/>
          </a:bodyPr>
          <a:lstStyle/>
          <a:p>
            <a:pPr>
              <a:lnSpc>
                <a:spcPct val="90000"/>
              </a:lnSpc>
              <a:spcAft>
                <a:spcPts val="1200"/>
              </a:spcAft>
            </a:pPr>
            <a:r>
              <a:rPr lang="en-US" sz="1500" dirty="0">
                <a:solidFill>
                  <a:schemeClr val="bg1"/>
                </a:solidFill>
              </a:rPr>
              <a:t>Learn from chaos engineering to improve security.</a:t>
            </a:r>
          </a:p>
        </p:txBody>
      </p:sp>
      <p:sp>
        <p:nvSpPr>
          <p:cNvPr id="4" name="TextBox 3">
            <a:extLst>
              <a:ext uri="{FF2B5EF4-FFF2-40B4-BE49-F238E27FC236}">
                <a16:creationId xmlns:a16="http://schemas.microsoft.com/office/drawing/2014/main" id="{6B9BBC4B-8C8E-D243-BAA9-F36DD67F3533}"/>
              </a:ext>
            </a:extLst>
          </p:cNvPr>
          <p:cNvSpPr txBox="1"/>
          <p:nvPr/>
        </p:nvSpPr>
        <p:spPr>
          <a:xfrm>
            <a:off x="6596742" y="3304350"/>
            <a:ext cx="5210945" cy="249299"/>
          </a:xfrm>
          <a:prstGeom prst="rect">
            <a:avLst/>
          </a:prstGeom>
          <a:noFill/>
        </p:spPr>
        <p:txBody>
          <a:bodyPr wrap="square" lIns="0" tIns="0" rIns="0" bIns="0" rtlCol="0">
            <a:spAutoFit/>
          </a:bodyPr>
          <a:lstStyle/>
          <a:p>
            <a:pPr>
              <a:lnSpc>
                <a:spcPct val="90000"/>
              </a:lnSpc>
              <a:spcAft>
                <a:spcPts val="1200"/>
              </a:spcAft>
            </a:pPr>
            <a:r>
              <a:rPr lang="en-US" b="1" dirty="0">
                <a:solidFill>
                  <a:schemeClr val="accent4"/>
                </a:solidFill>
              </a:rPr>
              <a:t>DevOps helps to:</a:t>
            </a:r>
            <a:endParaRPr lang="en-US" sz="1600" dirty="0">
              <a:solidFill>
                <a:schemeClr val="bg1"/>
              </a:solidFill>
            </a:endParaRPr>
          </a:p>
        </p:txBody>
      </p:sp>
      <p:sp>
        <p:nvSpPr>
          <p:cNvPr id="6" name="TextBox 5">
            <a:extLst>
              <a:ext uri="{FF2B5EF4-FFF2-40B4-BE49-F238E27FC236}">
                <a16:creationId xmlns:a16="http://schemas.microsoft.com/office/drawing/2014/main" id="{81C6465D-6C77-4546-9EB5-227F8D9D63FC}"/>
              </a:ext>
            </a:extLst>
          </p:cNvPr>
          <p:cNvSpPr txBox="1"/>
          <p:nvPr/>
        </p:nvSpPr>
        <p:spPr>
          <a:xfrm>
            <a:off x="8719830" y="4308598"/>
            <a:ext cx="1359589" cy="415498"/>
          </a:xfrm>
          <a:prstGeom prst="rect">
            <a:avLst/>
          </a:prstGeom>
          <a:noFill/>
        </p:spPr>
        <p:txBody>
          <a:bodyPr wrap="square" lIns="0" tIns="0" rIns="0" bIns="0" rtlCol="0">
            <a:spAutoFit/>
          </a:bodyPr>
          <a:lstStyle/>
          <a:p>
            <a:pPr>
              <a:lnSpc>
                <a:spcPct val="90000"/>
              </a:lnSpc>
              <a:spcAft>
                <a:spcPts val="1200"/>
              </a:spcAft>
            </a:pPr>
            <a:r>
              <a:rPr lang="en-US" sz="1500" dirty="0">
                <a:solidFill>
                  <a:schemeClr val="bg1"/>
                </a:solidFill>
              </a:rPr>
              <a:t>Put security in the Pipeline.</a:t>
            </a:r>
          </a:p>
        </p:txBody>
      </p:sp>
      <p:sp>
        <p:nvSpPr>
          <p:cNvPr id="7" name="TextBox 6">
            <a:extLst>
              <a:ext uri="{FF2B5EF4-FFF2-40B4-BE49-F238E27FC236}">
                <a16:creationId xmlns:a16="http://schemas.microsoft.com/office/drawing/2014/main" id="{B350257F-8F72-FA40-B061-42D1480F094E}"/>
              </a:ext>
            </a:extLst>
          </p:cNvPr>
          <p:cNvSpPr txBox="1"/>
          <p:nvPr/>
        </p:nvSpPr>
        <p:spPr>
          <a:xfrm>
            <a:off x="10603060" y="4308598"/>
            <a:ext cx="1517247" cy="830997"/>
          </a:xfrm>
          <a:prstGeom prst="rect">
            <a:avLst/>
          </a:prstGeom>
          <a:noFill/>
        </p:spPr>
        <p:txBody>
          <a:bodyPr wrap="square" lIns="0" tIns="0" rIns="0" bIns="0" rtlCol="0">
            <a:spAutoFit/>
          </a:bodyPr>
          <a:lstStyle/>
          <a:p>
            <a:pPr>
              <a:lnSpc>
                <a:spcPct val="90000"/>
              </a:lnSpc>
              <a:spcAft>
                <a:spcPts val="1200"/>
              </a:spcAft>
            </a:pPr>
            <a:r>
              <a:rPr lang="en-US" sz="1500" dirty="0">
                <a:solidFill>
                  <a:schemeClr val="bg1"/>
                </a:solidFill>
              </a:rPr>
              <a:t>Weave security transparently into the fabric of everything we do.</a:t>
            </a:r>
          </a:p>
        </p:txBody>
      </p:sp>
    </p:spTree>
    <p:extLst>
      <p:ext uri="{BB962C8B-B14F-4D97-AF65-F5344CB8AC3E}">
        <p14:creationId xmlns:p14="http://schemas.microsoft.com/office/powerpoint/2010/main" val="415890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E4F85E-61E5-F141-853C-D9311514F24E}"/>
              </a:ext>
            </a:extLst>
          </p:cNvPr>
          <p:cNvSpPr txBox="1"/>
          <p:nvPr/>
        </p:nvSpPr>
        <p:spPr>
          <a:xfrm>
            <a:off x="1308313" y="3846601"/>
            <a:ext cx="3032046" cy="914096"/>
          </a:xfrm>
          <a:prstGeom prst="rect">
            <a:avLst/>
          </a:prstGeom>
          <a:noFill/>
        </p:spPr>
        <p:txBody>
          <a:bodyPr wrap="square" lIns="0" tIns="0" rIns="0" bIns="0" rtlCol="0">
            <a:spAutoFit/>
          </a:bodyPr>
          <a:lstStyle/>
          <a:p>
            <a:pPr algn="ctr">
              <a:lnSpc>
                <a:spcPct val="90000"/>
              </a:lnSpc>
              <a:spcAft>
                <a:spcPts val="1200"/>
              </a:spcAft>
            </a:pPr>
            <a:r>
              <a:rPr lang="en-US" sz="2200" dirty="0">
                <a:solidFill>
                  <a:schemeClr val="bg1"/>
                </a:solidFill>
                <a:latin typeface="Source Sans Pro" panose="020B0503030403020204" pitchFamily="34" charset="0"/>
                <a:ea typeface="Source Sans Pro" panose="020B0503030403020204" pitchFamily="34" charset="0"/>
              </a:rPr>
              <a:t>Make back-end software seamless for a faster, more reliable experience.</a:t>
            </a:r>
          </a:p>
        </p:txBody>
      </p:sp>
      <p:sp>
        <p:nvSpPr>
          <p:cNvPr id="3" name="TextBox 2">
            <a:extLst>
              <a:ext uri="{FF2B5EF4-FFF2-40B4-BE49-F238E27FC236}">
                <a16:creationId xmlns:a16="http://schemas.microsoft.com/office/drawing/2014/main" id="{4ABF01F3-D3DA-1346-AA9F-C75CB5E727B3}"/>
              </a:ext>
            </a:extLst>
          </p:cNvPr>
          <p:cNvSpPr txBox="1"/>
          <p:nvPr/>
        </p:nvSpPr>
        <p:spPr>
          <a:xfrm>
            <a:off x="8511460" y="3846601"/>
            <a:ext cx="2743200" cy="609398"/>
          </a:xfrm>
          <a:prstGeom prst="rect">
            <a:avLst/>
          </a:prstGeom>
          <a:noFill/>
        </p:spPr>
        <p:txBody>
          <a:bodyPr wrap="square" lIns="0" tIns="0" rIns="0" bIns="0" rtlCol="0">
            <a:spAutoFit/>
          </a:bodyPr>
          <a:lstStyle/>
          <a:p>
            <a:pPr algn="ctr">
              <a:lnSpc>
                <a:spcPct val="90000"/>
              </a:lnSpc>
              <a:spcAft>
                <a:spcPts val="1200"/>
              </a:spcAft>
            </a:pPr>
            <a:r>
              <a:rPr lang="en-US" sz="2200" dirty="0">
                <a:solidFill>
                  <a:schemeClr val="bg1"/>
                </a:solidFill>
                <a:latin typeface="Source Sans Pro" panose="020B0503030403020204" pitchFamily="34" charset="0"/>
                <a:ea typeface="Source Sans Pro" panose="020B0503030403020204" pitchFamily="34" charset="0"/>
              </a:rPr>
              <a:t>Make speed safe with security at the outset.</a:t>
            </a:r>
          </a:p>
        </p:txBody>
      </p:sp>
      <p:sp>
        <p:nvSpPr>
          <p:cNvPr id="4" name="TextBox 3">
            <a:extLst>
              <a:ext uri="{FF2B5EF4-FFF2-40B4-BE49-F238E27FC236}">
                <a16:creationId xmlns:a16="http://schemas.microsoft.com/office/drawing/2014/main" id="{881F266C-FB6C-1342-BD10-803528C362C7}"/>
              </a:ext>
            </a:extLst>
          </p:cNvPr>
          <p:cNvSpPr txBox="1"/>
          <p:nvPr/>
        </p:nvSpPr>
        <p:spPr>
          <a:xfrm>
            <a:off x="4831276" y="3887698"/>
            <a:ext cx="3032046" cy="914096"/>
          </a:xfrm>
          <a:prstGeom prst="rect">
            <a:avLst/>
          </a:prstGeom>
          <a:noFill/>
        </p:spPr>
        <p:txBody>
          <a:bodyPr wrap="square" lIns="0" tIns="0" rIns="0" bIns="0" rtlCol="0">
            <a:spAutoFit/>
          </a:bodyPr>
          <a:lstStyle/>
          <a:p>
            <a:pPr algn="ctr">
              <a:lnSpc>
                <a:spcPct val="90000"/>
              </a:lnSpc>
              <a:spcAft>
                <a:spcPts val="1200"/>
              </a:spcAft>
            </a:pPr>
            <a:r>
              <a:rPr lang="en-US" sz="2200" dirty="0">
                <a:solidFill>
                  <a:schemeClr val="bg1"/>
                </a:solidFill>
                <a:latin typeface="Source Sans Pro" panose="020B0503030403020204" pitchFamily="34" charset="0"/>
                <a:ea typeface="Source Sans Pro" panose="020B0503030403020204" pitchFamily="34" charset="0"/>
              </a:rPr>
              <a:t>Be agile in providing solutions for homeowners and renters.</a:t>
            </a:r>
          </a:p>
        </p:txBody>
      </p:sp>
      <p:pic>
        <p:nvPicPr>
          <p:cNvPr id="9" name="Picture 8">
            <a:extLst>
              <a:ext uri="{FF2B5EF4-FFF2-40B4-BE49-F238E27FC236}">
                <a16:creationId xmlns:a16="http://schemas.microsoft.com/office/drawing/2014/main" id="{80B493AF-D5C6-1947-992B-A7CF313A07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5736" y="3103180"/>
            <a:ext cx="457200" cy="457200"/>
          </a:xfrm>
          <a:prstGeom prst="rect">
            <a:avLst/>
          </a:prstGeom>
        </p:spPr>
      </p:pic>
      <p:pic>
        <p:nvPicPr>
          <p:cNvPr id="11" name="Picture 10">
            <a:extLst>
              <a:ext uri="{FF2B5EF4-FFF2-40B4-BE49-F238E27FC236}">
                <a16:creationId xmlns:a16="http://schemas.microsoft.com/office/drawing/2014/main" id="{CE91F3AB-94C9-E84B-9B8E-A027C740FA2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0973" y="3103180"/>
            <a:ext cx="457200" cy="457200"/>
          </a:xfrm>
          <a:prstGeom prst="rect">
            <a:avLst/>
          </a:prstGeom>
        </p:spPr>
      </p:pic>
      <p:pic>
        <p:nvPicPr>
          <p:cNvPr id="13" name="Picture 12">
            <a:extLst>
              <a:ext uri="{FF2B5EF4-FFF2-40B4-BE49-F238E27FC236}">
                <a16:creationId xmlns:a16="http://schemas.microsoft.com/office/drawing/2014/main" id="{6E63BA18-883F-214B-B9DF-0469EFAA68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38511" y="3103180"/>
            <a:ext cx="457200" cy="457200"/>
          </a:xfrm>
          <a:prstGeom prst="rect">
            <a:avLst/>
          </a:prstGeom>
        </p:spPr>
      </p:pic>
    </p:spTree>
    <p:extLst>
      <p:ext uri="{BB962C8B-B14F-4D97-AF65-F5344CB8AC3E}">
        <p14:creationId xmlns:p14="http://schemas.microsoft.com/office/powerpoint/2010/main" val="315221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92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415A-D8DE-644D-A9CB-0F72D637F69F}"/>
              </a:ext>
            </a:extLst>
          </p:cNvPr>
          <p:cNvSpPr>
            <a:spLocks noGrp="1"/>
          </p:cNvSpPr>
          <p:nvPr>
            <p:ph type="title"/>
          </p:nvPr>
        </p:nvSpPr>
        <p:spPr/>
        <p:txBody>
          <a:bodyPr/>
          <a:lstStyle/>
          <a:p>
            <a:r>
              <a:rPr lang="en-US" dirty="0"/>
              <a:t>Alternate options</a:t>
            </a:r>
          </a:p>
        </p:txBody>
      </p:sp>
      <p:sp>
        <p:nvSpPr>
          <p:cNvPr id="5" name="Title 1">
            <a:extLst>
              <a:ext uri="{FF2B5EF4-FFF2-40B4-BE49-F238E27FC236}">
                <a16:creationId xmlns:a16="http://schemas.microsoft.com/office/drawing/2014/main" id="{BEFF86BB-55A8-DC4E-AAEB-7DFD2250819B}"/>
              </a:ext>
            </a:extLst>
          </p:cNvPr>
          <p:cNvSpPr txBox="1">
            <a:spLocks/>
          </p:cNvSpPr>
          <p:nvPr/>
        </p:nvSpPr>
        <p:spPr>
          <a:xfrm>
            <a:off x="914400" y="3568450"/>
            <a:ext cx="9753600" cy="251479"/>
          </a:xfrm>
          <a:prstGeom prst="rect">
            <a:avLst/>
          </a:prstGeom>
        </p:spPr>
        <p:txBody>
          <a:bodyPr vert="horz" wrap="square" lIns="0" tIns="0" rIns="0" bIns="0" rtlCol="0" anchor="t">
            <a:spAutoFit/>
          </a:bodyPr>
          <a:lstStyle>
            <a:lvl1pPr algn="l" defTabSz="914400" rtl="0" eaLnBrk="1" latinLnBrk="0" hangingPunct="1">
              <a:lnSpc>
                <a:spcPct val="80000"/>
              </a:lnSpc>
              <a:spcBef>
                <a:spcPct val="0"/>
              </a:spcBef>
              <a:spcAft>
                <a:spcPts val="1200"/>
              </a:spcAft>
              <a:buNone/>
              <a:defRPr sz="6000" b="1" kern="1200">
                <a:solidFill>
                  <a:schemeClr val="bg1"/>
                </a:solidFill>
                <a:latin typeface="+mj-lt"/>
                <a:ea typeface="+mj-ea"/>
                <a:cs typeface="+mj-cs"/>
              </a:defRPr>
            </a:lvl1pPr>
          </a:lstStyle>
          <a:p>
            <a:r>
              <a:rPr lang="en-US" sz="2000" b="0" dirty="0"/>
              <a:t>Alternate photography options for diversity in age, race, and gender and layout.</a:t>
            </a:r>
          </a:p>
        </p:txBody>
      </p:sp>
    </p:spTree>
    <p:extLst>
      <p:ext uri="{BB962C8B-B14F-4D97-AF65-F5344CB8AC3E}">
        <p14:creationId xmlns:p14="http://schemas.microsoft.com/office/powerpoint/2010/main" val="1864539070"/>
      </p:ext>
    </p:extLst>
  </p:cSld>
  <p:clrMapOvr>
    <a:masterClrMapping/>
  </p:clrMapOvr>
</p:sld>
</file>

<file path=ppt/theme/theme1.xml><?xml version="1.0" encoding="utf-8"?>
<a:theme xmlns:a="http://schemas.openxmlformats.org/drawingml/2006/main" name="Welcome and tips">
  <a:themeElements>
    <a:clrScheme name="Fannie Mae Color Palette 2">
      <a:dk1>
        <a:srgbClr val="121212"/>
      </a:dk1>
      <a:lt1>
        <a:srgbClr val="FFFFFF"/>
      </a:lt1>
      <a:dk2>
        <a:srgbClr val="05304D"/>
      </a:dk2>
      <a:lt2>
        <a:srgbClr val="EDEBE9"/>
      </a:lt2>
      <a:accent1>
        <a:srgbClr val="085280"/>
      </a:accent1>
      <a:accent2>
        <a:srgbClr val="238196"/>
      </a:accent2>
      <a:accent3>
        <a:srgbClr val="C55422"/>
      </a:accent3>
      <a:accent4>
        <a:srgbClr val="FFB400"/>
      </a:accent4>
      <a:accent5>
        <a:srgbClr val="2C6937"/>
      </a:accent5>
      <a:accent6>
        <a:srgbClr val="911A5B"/>
      </a:accent6>
      <a:hlink>
        <a:srgbClr val="085280"/>
      </a:hlink>
      <a:folHlink>
        <a:srgbClr val="911A5B"/>
      </a:folHlink>
    </a:clrScheme>
    <a:fontScheme name="Fannie Mae Brand 2.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lnSpc>
            <a:spcPct val="90000"/>
          </a:lnSpc>
          <a:spcAft>
            <a:spcPts val="1200"/>
          </a:spcAf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nd closing slides">
  <a:themeElements>
    <a:clrScheme name="Fannie Mae Color Palette 2">
      <a:dk1>
        <a:srgbClr val="121212"/>
      </a:dk1>
      <a:lt1>
        <a:srgbClr val="FFFFFF"/>
      </a:lt1>
      <a:dk2>
        <a:srgbClr val="05304D"/>
      </a:dk2>
      <a:lt2>
        <a:srgbClr val="EDEBE9"/>
      </a:lt2>
      <a:accent1>
        <a:srgbClr val="085280"/>
      </a:accent1>
      <a:accent2>
        <a:srgbClr val="238196"/>
      </a:accent2>
      <a:accent3>
        <a:srgbClr val="C55422"/>
      </a:accent3>
      <a:accent4>
        <a:srgbClr val="FFB400"/>
      </a:accent4>
      <a:accent5>
        <a:srgbClr val="2C6937"/>
      </a:accent5>
      <a:accent6>
        <a:srgbClr val="911A5B"/>
      </a:accent6>
      <a:hlink>
        <a:srgbClr val="085280"/>
      </a:hlink>
      <a:folHlink>
        <a:srgbClr val="911A5B"/>
      </a:folHlink>
    </a:clrScheme>
    <a:fontScheme name="Fannie Mae Brand 2.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lnSpc>
            <a:spcPct val="90000"/>
          </a:lnSpc>
          <a:spcAft>
            <a:spcPts val="1200"/>
          </a:spcAf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r and agenda slides">
  <a:themeElements>
    <a:clrScheme name="Fannie Mae Color Palette 2">
      <a:dk1>
        <a:srgbClr val="121212"/>
      </a:dk1>
      <a:lt1>
        <a:srgbClr val="FFFFFF"/>
      </a:lt1>
      <a:dk2>
        <a:srgbClr val="05304D"/>
      </a:dk2>
      <a:lt2>
        <a:srgbClr val="EDEBE9"/>
      </a:lt2>
      <a:accent1>
        <a:srgbClr val="085280"/>
      </a:accent1>
      <a:accent2>
        <a:srgbClr val="238196"/>
      </a:accent2>
      <a:accent3>
        <a:srgbClr val="C55422"/>
      </a:accent3>
      <a:accent4>
        <a:srgbClr val="FFB400"/>
      </a:accent4>
      <a:accent5>
        <a:srgbClr val="2C6937"/>
      </a:accent5>
      <a:accent6>
        <a:srgbClr val="911A5B"/>
      </a:accent6>
      <a:hlink>
        <a:srgbClr val="085280"/>
      </a:hlink>
      <a:folHlink>
        <a:srgbClr val="911A5B"/>
      </a:folHlink>
    </a:clrScheme>
    <a:fontScheme name="Fannie Mae Brand 2.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lnSpc>
            <a:spcPct val="90000"/>
          </a:lnSpc>
          <a:spcAft>
            <a:spcPts val="1200"/>
          </a:spcAf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s">
  <a:themeElements>
    <a:clrScheme name="Fannie Mae Color Palette 2">
      <a:dk1>
        <a:srgbClr val="121212"/>
      </a:dk1>
      <a:lt1>
        <a:srgbClr val="FFFFFF"/>
      </a:lt1>
      <a:dk2>
        <a:srgbClr val="05304D"/>
      </a:dk2>
      <a:lt2>
        <a:srgbClr val="EDEBE9"/>
      </a:lt2>
      <a:accent1>
        <a:srgbClr val="085280"/>
      </a:accent1>
      <a:accent2>
        <a:srgbClr val="238196"/>
      </a:accent2>
      <a:accent3>
        <a:srgbClr val="C55422"/>
      </a:accent3>
      <a:accent4>
        <a:srgbClr val="FFB400"/>
      </a:accent4>
      <a:accent5>
        <a:srgbClr val="2C6937"/>
      </a:accent5>
      <a:accent6>
        <a:srgbClr val="911A5B"/>
      </a:accent6>
      <a:hlink>
        <a:srgbClr val="085280"/>
      </a:hlink>
      <a:folHlink>
        <a:srgbClr val="911A5B"/>
      </a:folHlink>
    </a:clrScheme>
    <a:fontScheme name="Fannie Mae Brand 2.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lnSpc>
            <a:spcPct val="90000"/>
          </a:lnSpc>
          <a:spcAft>
            <a:spcPts val="1200"/>
          </a:spcAf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mage grids">
  <a:themeElements>
    <a:clrScheme name="Fannie Mae Color Palette 2">
      <a:dk1>
        <a:srgbClr val="121212"/>
      </a:dk1>
      <a:lt1>
        <a:srgbClr val="FFFFFF"/>
      </a:lt1>
      <a:dk2>
        <a:srgbClr val="05304D"/>
      </a:dk2>
      <a:lt2>
        <a:srgbClr val="EDEBE9"/>
      </a:lt2>
      <a:accent1>
        <a:srgbClr val="085280"/>
      </a:accent1>
      <a:accent2>
        <a:srgbClr val="238196"/>
      </a:accent2>
      <a:accent3>
        <a:srgbClr val="C55422"/>
      </a:accent3>
      <a:accent4>
        <a:srgbClr val="FFB400"/>
      </a:accent4>
      <a:accent5>
        <a:srgbClr val="2C6937"/>
      </a:accent5>
      <a:accent6>
        <a:srgbClr val="911A5B"/>
      </a:accent6>
      <a:hlink>
        <a:srgbClr val="085280"/>
      </a:hlink>
      <a:folHlink>
        <a:srgbClr val="911A5B"/>
      </a:folHlink>
    </a:clrScheme>
    <a:fontScheme name="Fannie Mae Brand 2.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tatement and Q&amp;A slides">
  <a:themeElements>
    <a:clrScheme name="Fannie Mae Color Palette 2">
      <a:dk1>
        <a:srgbClr val="121212"/>
      </a:dk1>
      <a:lt1>
        <a:srgbClr val="FFFFFF"/>
      </a:lt1>
      <a:dk2>
        <a:srgbClr val="05304D"/>
      </a:dk2>
      <a:lt2>
        <a:srgbClr val="EDEBE9"/>
      </a:lt2>
      <a:accent1>
        <a:srgbClr val="085280"/>
      </a:accent1>
      <a:accent2>
        <a:srgbClr val="238196"/>
      </a:accent2>
      <a:accent3>
        <a:srgbClr val="C55422"/>
      </a:accent3>
      <a:accent4>
        <a:srgbClr val="FFB400"/>
      </a:accent4>
      <a:accent5>
        <a:srgbClr val="2C6937"/>
      </a:accent5>
      <a:accent6>
        <a:srgbClr val="911A5B"/>
      </a:accent6>
      <a:hlink>
        <a:srgbClr val="085280"/>
      </a:hlink>
      <a:folHlink>
        <a:srgbClr val="911A5B"/>
      </a:folHlink>
    </a:clrScheme>
    <a:fontScheme name="Fannie Mae Brand 2.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lnSpc>
            <a:spcPct val="90000"/>
          </a:lnSpc>
          <a:spcAft>
            <a:spcPts val="1200"/>
          </a:spcAf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3911F22-094C-3C49-AEE7-48F55B06FD6F}">
  <we:reference id="cee39378-bdd6-4dd3-bd72-1d225d303145" version="1.4.0.0" store="EXCatalog" storeType="EXCatalog"/>
  <we:alternateReferences>
    <we:reference id="WA104381755" version="1.4.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88BF285DC9A8846B439C89365636BBB" ma:contentTypeVersion="12" ma:contentTypeDescription="Create a new document." ma:contentTypeScope="" ma:versionID="a02c46d1e71cfe09fe846c869db9d4b0">
  <xsd:schema xmlns:xsd="http://www.w3.org/2001/XMLSchema" xmlns:xs="http://www.w3.org/2001/XMLSchema" xmlns:p="http://schemas.microsoft.com/office/2006/metadata/properties" xmlns:ns3="4d871f16-fbec-4cbc-b163-825a170118ae" xmlns:ns4="bd57fc20-7675-4699-9735-425e911bd563" targetNamespace="http://schemas.microsoft.com/office/2006/metadata/properties" ma:root="true" ma:fieldsID="6d65cc7f9b6cfc316d99e3a5b584fc0e" ns3:_="" ns4:_="">
    <xsd:import namespace="4d871f16-fbec-4cbc-b163-825a170118ae"/>
    <xsd:import namespace="bd57fc20-7675-4699-9735-425e911bd56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871f16-fbec-4cbc-b163-825a170118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57fc20-7675-4699-9735-425e911bd56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5C3C25-6E80-4B73-AD2F-58BAC6F66860}">
  <ds:schemaRefs>
    <ds:schemaRef ds:uri="http://schemas.microsoft.com/sharepoint/v3/contenttype/forms"/>
  </ds:schemaRefs>
</ds:datastoreItem>
</file>

<file path=customXml/itemProps2.xml><?xml version="1.0" encoding="utf-8"?>
<ds:datastoreItem xmlns:ds="http://schemas.openxmlformats.org/officeDocument/2006/customXml" ds:itemID="{48229100-D637-4111-A521-C202705400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871f16-fbec-4cbc-b163-825a170118ae"/>
    <ds:schemaRef ds:uri="bd57fc20-7675-4699-9735-425e911bd5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FC22B3-6183-4740-88FD-6DB02B31773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Fannie Mae Corporate Brand</Template>
  <TotalTime>15228</TotalTime>
  <Words>333</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12</vt:i4>
      </vt:variant>
    </vt:vector>
  </HeadingPairs>
  <TitlesOfParts>
    <vt:vector size="23" baseType="lpstr">
      <vt:lpstr>Arial</vt:lpstr>
      <vt:lpstr>Calibri</vt:lpstr>
      <vt:lpstr>Source Sans Pro</vt:lpstr>
      <vt:lpstr>Source Sans Pro Semibold</vt:lpstr>
      <vt:lpstr>Wingdings</vt:lpstr>
      <vt:lpstr>Welcome and tips</vt:lpstr>
      <vt:lpstr>Cover and closing slides</vt:lpstr>
      <vt:lpstr>Divider and agenda slides</vt:lpstr>
      <vt:lpstr>Content slides</vt:lpstr>
      <vt:lpstr>Image grids</vt:lpstr>
      <vt:lpstr>Statement and Q&amp;A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Alternate options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Fannie Mae</dc:creator>
  <cp:keywords/>
  <dc:description/>
  <cp:lastModifiedBy>Grbach, JoAnn</cp:lastModifiedBy>
  <cp:revision>472</cp:revision>
  <cp:lastPrinted>2019-10-04T17:12:25Z</cp:lastPrinted>
  <dcterms:created xsi:type="dcterms:W3CDTF">2018-08-29T17:59:32Z</dcterms:created>
  <dcterms:modified xsi:type="dcterms:W3CDTF">2020-10-01T13:39:57Z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0x010100388BF285DC9A8846B439C89365636BBB</vt:lpwstr>
  </property>
</Properties>
</file>